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9" r:id="rId2"/>
    <p:sldId id="256" r:id="rId3"/>
    <p:sldId id="257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0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97" autoAdjust="0"/>
    <p:restoredTop sz="94660"/>
  </p:normalViewPr>
  <p:slideViewPr>
    <p:cSldViewPr>
      <p:cViewPr varScale="1">
        <p:scale>
          <a:sx n="88" d="100"/>
          <a:sy n="88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занятия:</a:t>
            </a:r>
            <a:br>
              <a:rPr lang="ru-RU" dirty="0" smtClean="0"/>
            </a:br>
            <a:r>
              <a:rPr lang="ru-RU" dirty="0" smtClean="0"/>
              <a:t>«Изготовление праздничной открытки».</a:t>
            </a:r>
            <a:endParaRPr lang="ru-RU" dirty="0"/>
          </a:p>
        </p:txBody>
      </p:sp>
      <p:pic>
        <p:nvPicPr>
          <p:cNvPr id="4" name="Объект 3" descr="http://www.millionpodarkov.ru/podelki/wp-content/uploads/2011/10/%D1%84%D0%BE%D1%82%D0%BE-5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36912"/>
            <a:ext cx="4804833" cy="3603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16488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7" y="3646927"/>
            <a:ext cx="5047849" cy="30839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5976664" cy="39819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0864" y="3140968"/>
            <a:ext cx="4770952" cy="35782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5134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ограничники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88840"/>
            <a:ext cx="3250853" cy="4003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338854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3717032"/>
            <a:ext cx="4552915" cy="30977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8625"/>
            <a:ext cx="4692774" cy="31451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189" y="260649"/>
            <a:ext cx="3772747" cy="28083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1172" y="3933056"/>
            <a:ext cx="3498092" cy="27363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71142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548680"/>
            <a:ext cx="7272808" cy="576064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Брат сказал: Не торопись! Лучше в школе ты учись!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Будешь ты отличником –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станешь…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			пограничником!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Самолёт парит, как птица, там воздушная граница.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посту и днём и ночью наш солдат – военный….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						летчик!</a:t>
            </a:r>
          </a:p>
          <a:p>
            <a:pPr marL="0" indent="0">
              <a:buNone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Моряком ты можешь стать, чтоб границу охранять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служить не на земле, а на военном…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					корабле!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Кто там вырулил на взлет?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Реактивный….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					самолёт!</a:t>
            </a: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1938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980728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Солдат, генерал, плох, не, тот, который, стать, мечтает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492896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Бой, в, ученье, легко, в, тяжело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504413"/>
            <a:ext cx="7204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Смелости, без, возьмешь, не, </a:t>
            </a:r>
            <a:r>
              <a:rPr lang="ru-RU" sz="2800" b="1" dirty="0"/>
              <a:t>крепости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4653136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Таракан, за, великан, трус, и, посчитает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04441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052736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Плох тот солдат, который не мечтает стать генералом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564904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Тяжело в ученье – легко в бою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429000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Без смелости не возьмешь крепости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1414" y="4549426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Трус и таракана посчитает за великана</a:t>
            </a:r>
          </a:p>
        </p:txBody>
      </p:sp>
    </p:spTree>
    <p:extLst>
      <p:ext uri="{BB962C8B-B14F-4D97-AF65-F5344CB8AC3E}">
        <p14:creationId xmlns:p14="http://schemas.microsoft.com/office/powerpoint/2010/main" xmlns="" val="1851484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err="1" smtClean="0"/>
              <a:t>Физминутка</a:t>
            </a:r>
            <a:r>
              <a:rPr lang="ru-RU" sz="6600" dirty="0" smtClean="0"/>
              <a:t>!</a:t>
            </a:r>
            <a:endParaRPr lang="ru-RU" sz="6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/>
          <a:lstStyle/>
          <a:p>
            <a:pPr algn="just" fontAlgn="base">
              <a:lnSpc>
                <a:spcPts val="1500"/>
              </a:lnSpc>
              <a:spcAft>
                <a:spcPts val="750"/>
              </a:spcAft>
            </a:pPr>
            <a:endParaRPr lang="ru-RU" dirty="0" smtClean="0">
              <a:solidFill>
                <a:srgbClr val="222222"/>
              </a:solidFill>
              <a:latin typeface="Arial"/>
              <a:ea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Раз, два, три, четыре, пять</a:t>
            </a:r>
          </a:p>
          <a:p>
            <a:pPr marL="0" indent="0"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Начал наш солдат шагать.</a:t>
            </a:r>
          </a:p>
          <a:p>
            <a:pPr marL="0" indent="0"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Руки вверх и руки вниз.</a:t>
            </a:r>
          </a:p>
          <a:p>
            <a:pPr marL="0" indent="0"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На носочках подтянись.</a:t>
            </a:r>
          </a:p>
          <a:p>
            <a:pPr marL="0" indent="0"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Вправо шаг и влево шаг.</a:t>
            </a:r>
          </a:p>
          <a:p>
            <a:pPr marL="0" indent="0"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И друг другу улыбнись!</a:t>
            </a:r>
            <a:endParaRPr lang="ru-RU" sz="2800" b="1" dirty="0"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996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96752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открытка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 цветной бумаги к 23 февраля «Мундир»</a:t>
            </a:r>
            <a:endParaRPr lang="ru-RU" dirty="0"/>
          </a:p>
        </p:txBody>
      </p:sp>
      <p:pic>
        <p:nvPicPr>
          <p:cNvPr id="4" name="Объект 3" descr="http://www.millionpodarkov.ru/podelki/wp-content/uploads/2011/10/%D0%B7%D0%B0%D0%B3%D0%BB%D0%B0%D0%BD%D0%B0%D1%8F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924944"/>
            <a:ext cx="2926080" cy="2926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3737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115616" y="661337"/>
            <a:ext cx="696524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Делаем рубашку и галстук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Берем прямоугольник из белой бумаги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ahoma" pitchFamily="34" charset="0"/>
              </a:rPr>
              <a:t>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заворачиваем края как показано на фото.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5" name="Объект 4" descr="http://www.millionpodarkov.ru/podelki/wp-content/uploads/2011/10/%D1%84%D0%BE%D1%82%D0%BE-22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708920"/>
            <a:ext cx="4804833" cy="3603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958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980347" y="880215"/>
            <a:ext cx="719459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>
                <a:latin typeface="Georgia" pitchFamily="18" charset="0"/>
              </a:rPr>
              <a:t>Соединяем </a:t>
            </a:r>
            <a:r>
              <a:rPr lang="ru-RU" sz="3200" dirty="0" smtClean="0">
                <a:latin typeface="Georgia" pitchFamily="18" charset="0"/>
              </a:rPr>
              <a:t>детали:</a:t>
            </a:r>
            <a:r>
              <a:rPr lang="ru-RU" sz="3200" dirty="0">
                <a:latin typeface="Georgia" pitchFamily="18" charset="0"/>
              </a:rPr>
              <a:t/>
            </a:r>
            <a:br>
              <a:rPr lang="ru-RU" sz="3200" dirty="0">
                <a:latin typeface="Georgia" pitchFamily="18" charset="0"/>
              </a:rPr>
            </a:br>
            <a:r>
              <a:rPr lang="ru-RU" sz="3200" dirty="0" smtClean="0">
                <a:latin typeface="Georgia" pitchFamily="18" charset="0"/>
              </a:rPr>
              <a:t>рубашку </a:t>
            </a:r>
            <a:r>
              <a:rPr lang="ru-RU" sz="3200" dirty="0">
                <a:latin typeface="Georgia" pitchFamily="18" charset="0"/>
              </a:rPr>
              <a:t>и галстук склеиваем </a:t>
            </a:r>
            <a:r>
              <a:rPr lang="ru-RU" sz="3200" dirty="0" smtClean="0">
                <a:latin typeface="Georgia" pitchFamily="18" charset="0"/>
              </a:rPr>
              <a:t>клеем.</a:t>
            </a:r>
            <a:endParaRPr lang="ru-RU" sz="3200" dirty="0">
              <a:latin typeface="Georgia" pitchFamily="18" charset="0"/>
            </a:endParaRPr>
          </a:p>
        </p:txBody>
      </p:sp>
      <p:pic>
        <p:nvPicPr>
          <p:cNvPr id="6" name="Объект 5" descr="http://www.millionpodarkov.ru/podelki/wp-content/uploads/2011/10/%D1%84%D0%BE%D1%82%D0%BE-32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348880"/>
            <a:ext cx="4804833" cy="3603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2555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052736"/>
            <a:ext cx="7128792" cy="525658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Дуют ветры в феврале,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Воют в трубах громко.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Змейкой мчится по земле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Лёгкая позёмка.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Поднимаясь, мчатся вдаль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Самолётов звенья.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Это празднует февраль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Армии рожденье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6314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 </a:t>
            </a:r>
            <a:r>
              <a:rPr lang="ru-RU" sz="2800" b="1" i="1" dirty="0" smtClean="0">
                <a:solidFill>
                  <a:srgbClr val="006600"/>
                </a:solidFill>
              </a:rPr>
              <a:t>Делаем мундир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Берем прямоугольник, приклеиваем </a:t>
            </a:r>
            <a:r>
              <a:rPr lang="ru-RU" sz="2400" dirty="0"/>
              <a:t>погоны, нарисовав на них </a:t>
            </a:r>
            <a:r>
              <a:rPr lang="ru-RU" sz="2400" dirty="0" smtClean="0"/>
              <a:t>звезды. Загибаем края. Приклеиваем </a:t>
            </a:r>
            <a:r>
              <a:rPr lang="ru-RU" sz="2400" dirty="0"/>
              <a:t>пуговицы</a:t>
            </a:r>
            <a:r>
              <a:rPr lang="ru-RU" sz="3600" dirty="0"/>
              <a:t>.</a:t>
            </a:r>
          </a:p>
        </p:txBody>
      </p:sp>
      <p:pic>
        <p:nvPicPr>
          <p:cNvPr id="4" name="Объект 3" descr="http://www.millionpodarkov.ru/podelki/wp-content/uploads/2011/10/%D1%84%D0%BE%D1%82%D0%BE-41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708920"/>
            <a:ext cx="4444793" cy="32435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40374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i="1" dirty="0" smtClean="0"/>
              <a:t>Соединяем </a:t>
            </a:r>
            <a:r>
              <a:rPr lang="ru-RU" sz="3100" i="1" dirty="0"/>
              <a:t>детали: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Рубашку приклеить к мундиру. Внутри открытки написать </a:t>
            </a:r>
            <a:r>
              <a:rPr lang="ru-RU" sz="3100" dirty="0" smtClean="0"/>
              <a:t>пожелание.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://www.millionpodarkov.ru/podelki/wp-content/uploads/2011/10/%D1%84%D0%BE%D1%82%D0%BE-5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92896"/>
            <a:ext cx="4804833" cy="3603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56348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29aab7829152a8f7bffc99fc69e39d4e&amp;n=33&amp;h=215&amp;w=2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23696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5" y="908720"/>
            <a:ext cx="6048673" cy="115212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Спасибо за внимание!</a:t>
            </a:r>
            <a:endParaRPr lang="ru-RU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725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451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944" y="764704"/>
            <a:ext cx="7104789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759427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67234" y="476672"/>
            <a:ext cx="6965245" cy="1202485"/>
          </a:xfrm>
        </p:spPr>
        <p:txBody>
          <a:bodyPr/>
          <a:lstStyle/>
          <a:p>
            <a:r>
              <a:rPr lang="ru-RU" dirty="0" smtClean="0"/>
              <a:t>Сухопутные войска</a:t>
            </a:r>
            <a:endParaRPr lang="ru-RU" dirty="0"/>
          </a:p>
        </p:txBody>
      </p:sp>
      <p:pic>
        <p:nvPicPr>
          <p:cNvPr id="3075" name="Picture 3" descr="D:\работа\2015 учебный год\февраль\сухопутны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5052258" cy="39800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5629514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3"/>
            <a:ext cx="3771503" cy="25166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45024"/>
            <a:ext cx="3634872" cy="25774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3748" y="692695"/>
            <a:ext cx="4536504" cy="33237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12141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1202485"/>
          </a:xfrm>
        </p:spPr>
        <p:txBody>
          <a:bodyPr/>
          <a:lstStyle/>
          <a:p>
            <a:r>
              <a:rPr lang="ru-RU" dirty="0" smtClean="0"/>
              <a:t>Военно-воздушные силы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3888432" cy="40180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98195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544616" cy="4158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2186" y="3551811"/>
            <a:ext cx="4386064" cy="31086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0" y="3617534"/>
            <a:ext cx="4057200" cy="3042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988" y="404664"/>
            <a:ext cx="4394262" cy="29295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3448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Военно-морской флот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0395" y="1916832"/>
            <a:ext cx="4176464" cy="41206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369196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387</TotalTime>
  <Words>190</Words>
  <Application>Microsoft Office PowerPoint</Application>
  <PresentationFormat>Экран (4:3)</PresentationFormat>
  <Paragraphs>51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Кнопка</vt:lpstr>
      <vt:lpstr>Тема занятия: «Изготовление праздничной открытки».</vt:lpstr>
      <vt:lpstr>Слайд 2</vt:lpstr>
      <vt:lpstr>Слайд 3</vt:lpstr>
      <vt:lpstr>Слайд 4</vt:lpstr>
      <vt:lpstr>Сухопутные войска</vt:lpstr>
      <vt:lpstr>Слайд 6</vt:lpstr>
      <vt:lpstr>Военно-воздушные силы</vt:lpstr>
      <vt:lpstr>Слайд 8</vt:lpstr>
      <vt:lpstr>Военно-морской флот</vt:lpstr>
      <vt:lpstr>Слайд 10</vt:lpstr>
      <vt:lpstr>Пограничники</vt:lpstr>
      <vt:lpstr>Слайд 12</vt:lpstr>
      <vt:lpstr>Слайд 13</vt:lpstr>
      <vt:lpstr>Слайд 14</vt:lpstr>
      <vt:lpstr>Слайд 15</vt:lpstr>
      <vt:lpstr>Физминутка!</vt:lpstr>
      <vt:lpstr>открытка из цветной бумаги к 23 февраля «Мундир»</vt:lpstr>
      <vt:lpstr> Делаем рубашку и галстук Берем прямоугольник из белой бумаги и заворачиваем края как показано на фото. </vt:lpstr>
      <vt:lpstr> Соединяем детали: рубашку и галстук склеиваем клеем.</vt:lpstr>
      <vt:lpstr> Делаем мундир Берем прямоугольник, приклеиваем погоны, нарисовав на них звезды. Загибаем края. Приклеиваем пуговицы.</vt:lpstr>
      <vt:lpstr>  Соединяем детали: Рубашку приклеить к мундиру. Внутри открытки написать пожелание.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Макс</cp:lastModifiedBy>
  <cp:revision>24</cp:revision>
  <dcterms:created xsi:type="dcterms:W3CDTF">2016-02-16T11:50:27Z</dcterms:created>
  <dcterms:modified xsi:type="dcterms:W3CDTF">2016-11-13T23:52:14Z</dcterms:modified>
</cp:coreProperties>
</file>