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7" r:id="rId11"/>
    <p:sldId id="278" r:id="rId12"/>
    <p:sldId id="279" r:id="rId13"/>
    <p:sldId id="280" r:id="rId14"/>
    <p:sldId id="282" r:id="rId15"/>
    <p:sldId id="283" r:id="rId16"/>
    <p:sldId id="281" r:id="rId17"/>
    <p:sldId id="284" r:id="rId18"/>
    <p:sldId id="285" r:id="rId19"/>
    <p:sldId id="286" r:id="rId20"/>
    <p:sldId id="257" r:id="rId21"/>
    <p:sldId id="264" r:id="rId22"/>
    <p:sldId id="258" r:id="rId23"/>
    <p:sldId id="259" r:id="rId24"/>
    <p:sldId id="260" r:id="rId25"/>
    <p:sldId id="261" r:id="rId26"/>
    <p:sldId id="262" r:id="rId27"/>
    <p:sldId id="263" r:id="rId28"/>
    <p:sldId id="265" r:id="rId29"/>
    <p:sldId id="266" r:id="rId30"/>
    <p:sldId id="267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12" Type="http://schemas.openxmlformats.org/officeDocument/2006/relationships/image" Target="../media/image9.gif"/><Relationship Id="rId2" Type="http://schemas.openxmlformats.org/officeDocument/2006/relationships/audio" Target="file:///C:\Users\&#1045;&#1074;&#1075;&#1077;&#1085;&#1080;&#1103;\Desktop\&#1076;&#1083;&#1103;%20&#1079;&#1072;&#1085;&#1103;&#1090;&#1080;&#1081;\&#1087;&#1088;&#1080;&#1088;&#1086;&#1076;&#1072;\&#1086;&#1090;&#1082;&#1088;&#1099;&#1090;&#1086;&#1077;%20&#1079;&#1072;&#1085;&#1103;&#1090;&#1080;&#1077;%20&#1046;&#1080;&#1074;&#1072;&#1103;%20&#1087;&#1088;&#1080;&#1088;&#1086;&#1076;&#1072;\&#1079;&#1074;&#1091;&#1082;&#1080;%20&#1087;&#1088;&#1080;&#1088;&#1086;&#1076;&#1099;.mp3" TargetMode="External"/><Relationship Id="rId16" Type="http://schemas.openxmlformats.org/officeDocument/2006/relationships/image" Target="../media/image13.png"/><Relationship Id="rId1" Type="http://schemas.openxmlformats.org/officeDocument/2006/relationships/tags" Target="../tags/tag1.xml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jpeg"/><Relationship Id="rId15" Type="http://schemas.openxmlformats.org/officeDocument/2006/relationships/image" Target="../media/image12.gif"/><Relationship Id="rId10" Type="http://schemas.openxmlformats.org/officeDocument/2006/relationships/image" Target="../media/image7.gif"/><Relationship Id="rId4" Type="http://schemas.openxmlformats.org/officeDocument/2006/relationships/image" Target="../media/image1.jpeg"/><Relationship Id="rId9" Type="http://schemas.openxmlformats.org/officeDocument/2006/relationships/image" Target="../media/image6.gif"/><Relationship Id="rId1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74;&#1075;&#1077;&#1085;&#1080;&#1103;\Desktop\&#1076;&#1083;&#1103;%20&#1079;&#1072;&#1085;&#1103;&#1090;&#1080;&#1081;\&#1087;&#1088;&#1080;&#1088;&#1086;&#1076;&#1072;\&#1086;&#1090;&#1082;&#1088;&#1099;&#1090;&#1086;&#1077;%20&#1079;&#1072;&#1085;&#1103;&#1090;&#1080;&#1077;%20&#1046;&#1080;&#1074;&#1072;&#1103;%20&#1087;&#1088;&#1080;&#1088;&#1086;&#1076;&#1072;\&#1076;&#1074;&#1080;&#1078;&#1077;&#1085;&#1080;&#1077;%20&#1078;&#1080;&#1079;&#1085;&#1100;.mp3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2-tub-ru.yandex.net/i?id=25291b79f6b8ffdbfb5ade6205c38869&amp;n=33&amp;h=215&amp;w=38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lifeandjoy.ru/uploads/posts/2013-07/1372767039_images.jpg"/>
          <p:cNvPicPr/>
          <p:nvPr/>
        </p:nvPicPr>
        <p:blipFill>
          <a:blip r:embed="rId5" cstate="print"/>
          <a:srcRect t="15642" b="9497"/>
          <a:stretch>
            <a:fillRect/>
          </a:stretch>
        </p:blipFill>
        <p:spPr bwMode="auto">
          <a:xfrm>
            <a:off x="5652120" y="4941168"/>
            <a:ext cx="3121202" cy="173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Евгения\Desktop\для занятий\природа\Животные\jiv1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9" y="1844824"/>
            <a:ext cx="1026114" cy="864096"/>
          </a:xfrm>
          <a:prstGeom prst="rect">
            <a:avLst/>
          </a:prstGeom>
          <a:noFill/>
        </p:spPr>
      </p:pic>
      <p:pic>
        <p:nvPicPr>
          <p:cNvPr id="1029" name="Picture 5" descr="C:\Users\Евгения\Desktop\для занятий\природа\насекомые\jiv2311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661248"/>
            <a:ext cx="719110" cy="609415"/>
          </a:xfrm>
          <a:prstGeom prst="rect">
            <a:avLst/>
          </a:prstGeom>
          <a:noFill/>
        </p:spPr>
      </p:pic>
      <p:pic>
        <p:nvPicPr>
          <p:cNvPr id="1032" name="Picture 8" descr="C:\Users\Евгения\Desktop\для занятий\природа\картинки\растения природа\WallsMix12_12.jpg"/>
          <p:cNvPicPr>
            <a:picLocks noChangeAspect="1" noChangeArrowheads="1"/>
          </p:cNvPicPr>
          <p:nvPr/>
        </p:nvPicPr>
        <p:blipFill>
          <a:blip r:embed="rId8" cstate="print"/>
          <a:srcRect l="25314" t="51622" r="15122"/>
          <a:stretch>
            <a:fillRect/>
          </a:stretch>
        </p:blipFill>
        <p:spPr bwMode="auto">
          <a:xfrm>
            <a:off x="0" y="3068960"/>
            <a:ext cx="1440160" cy="1754560"/>
          </a:xfrm>
          <a:prstGeom prst="flowChartDisplay">
            <a:avLst/>
          </a:prstGeom>
          <a:noFill/>
          <a:effectLst>
            <a:softEdge rad="127000"/>
          </a:effectLst>
        </p:spPr>
      </p:pic>
      <p:pic>
        <p:nvPicPr>
          <p:cNvPr id="12" name="Picture 18" descr="Анимашки Животные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620688"/>
            <a:ext cx="2195736" cy="3167619"/>
          </a:xfrm>
          <a:prstGeom prst="rect">
            <a:avLst/>
          </a:prstGeom>
          <a:noFill/>
        </p:spPr>
      </p:pic>
      <p:pic>
        <p:nvPicPr>
          <p:cNvPr id="14" name="Picture 30" descr="Анимашки Животные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4725144"/>
            <a:ext cx="3185544" cy="1499989"/>
          </a:xfrm>
          <a:prstGeom prst="rect">
            <a:avLst/>
          </a:prstGeom>
          <a:noFill/>
        </p:spPr>
      </p:pic>
      <p:pic>
        <p:nvPicPr>
          <p:cNvPr id="15" name="Picture 38" descr="Анимашки Животные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67744" y="3068960"/>
            <a:ext cx="2736304" cy="793530"/>
          </a:xfrm>
          <a:prstGeom prst="rect">
            <a:avLst/>
          </a:prstGeom>
          <a:noFill/>
        </p:spPr>
      </p:pic>
      <p:pic>
        <p:nvPicPr>
          <p:cNvPr id="16" name="Picture 26" descr="Анимашки Животные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47856" y="2564904"/>
            <a:ext cx="1296144" cy="1296144"/>
          </a:xfrm>
          <a:prstGeom prst="rect">
            <a:avLst/>
          </a:prstGeom>
          <a:noFill/>
        </p:spPr>
      </p:pic>
      <p:pic>
        <p:nvPicPr>
          <p:cNvPr id="17" name="Picture 24" descr="Анимашки Животные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1600" y="5410199"/>
            <a:ext cx="1562100" cy="1447801"/>
          </a:xfrm>
          <a:prstGeom prst="rect">
            <a:avLst/>
          </a:prstGeom>
          <a:noFill/>
        </p:spPr>
      </p:pic>
      <p:pic>
        <p:nvPicPr>
          <p:cNvPr id="19" name="Picture 6" descr="Анимашки Бабочки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512" y="3717032"/>
            <a:ext cx="952500" cy="952500"/>
          </a:xfrm>
          <a:prstGeom prst="rect">
            <a:avLst/>
          </a:prstGeom>
          <a:noFill/>
        </p:spPr>
      </p:pic>
      <p:pic>
        <p:nvPicPr>
          <p:cNvPr id="20" name="Picture 20" descr="Анимашки Животные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7584" y="620688"/>
            <a:ext cx="952500" cy="183832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1" name="звуки природ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34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3342"/>
                            </p:stCondLst>
                            <p:childTnLst>
                              <p:par>
                                <p:cTn id="8" presetID="2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27584" y="1916832"/>
            <a:ext cx="7848872" cy="280076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Словно царскую корону, </a:t>
            </a:r>
            <a:b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Носит он свои рога. </a:t>
            </a:r>
            <a:b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Ест лишайник, мох зелёный. </a:t>
            </a:r>
            <a:b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Любит снежные луга. </a:t>
            </a:r>
            <a:endParaRPr lang="ru-RU" sz="44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9" name="Рисунок 8" descr="https://im2-tub-ru.yandex.net/i?id=1e42a975525377da30e0ebcb977b2272&amp;n=33&amp;h=215&amp;w=32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48064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Рисунок 9" descr="https://im1-tub-ru.yandex.net/i?id=72f190865d164b00838a96ae039f2247&amp;n=33&amp;h=215&amp;w=3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212976"/>
            <a:ext cx="514806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640" y="2564904"/>
            <a:ext cx="7056784" cy="172354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Берегись мышиный род, </a:t>
            </a:r>
            <a:br>
              <a:rPr lang="ru-RU" sz="4400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На охоту вышел...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s://im1-tub-ru.yandex.net/i?id=4eb50a07283b68a4e617732ab688b9bd&amp;n=33&amp;h=215&amp;w=2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368" y="0"/>
            <a:ext cx="486063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0-tub-ru.yandex.net/i?id=59dc65cd4f615ddb1b8dec0e52505616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63488"/>
            <a:ext cx="5255269" cy="419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Рисунок 4" descr="https://im3-tub-ru.yandex.net/i?id=509adaa01e9e5be0d6b0f5c42147abb1&amp;n=33&amp;h=215&amp;w=30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999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Рисунок 5" descr="https://im2-tub-ru.yandex.net/i?id=4805364683eb86d04e55f6cb5d68bc64&amp;n=33&amp;h=215&amp;w=287"/>
          <p:cNvPicPr/>
          <p:nvPr/>
        </p:nvPicPr>
        <p:blipFill>
          <a:blip r:embed="rId4" cstate="print"/>
          <a:srcRect l="8910" t="8057" r="8542" b="13968"/>
          <a:stretch>
            <a:fillRect/>
          </a:stretch>
        </p:blipFill>
        <p:spPr bwMode="auto">
          <a:xfrm>
            <a:off x="4127160" y="2708920"/>
            <a:ext cx="5016840" cy="397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16016" y="620688"/>
            <a:ext cx="4188198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кушКука</a:t>
            </a:r>
            <a:endParaRPr lang="ru-RU" sz="8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4509120"/>
            <a:ext cx="4188198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Кукушка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940152" y="4869160"/>
            <a:ext cx="2715808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Сова 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6"/>
            <a:ext cx="2715808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ваСо</a:t>
            </a:r>
            <a:r>
              <a:rPr lang="ru-RU" sz="8800" dirty="0" smtClean="0"/>
              <a:t> </a:t>
            </a:r>
            <a:endParaRPr lang="ru-RU" sz="8800" dirty="0"/>
          </a:p>
        </p:txBody>
      </p:sp>
      <p:pic>
        <p:nvPicPr>
          <p:cNvPr id="6" name="Рисунок 5" descr="https://im2-tub-ru.yandex.net/i?id=4525479305950a10cc908a35de0594a7&amp;n=33&amp;h=215&amp;w=38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674" y="0"/>
            <a:ext cx="5131326" cy="35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ringstudio.net/wp-content/uploads/2015/03/Prey_6-1000x128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16832"/>
            <a:ext cx="4536504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085184"/>
            <a:ext cx="4608954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Воробей </a:t>
            </a:r>
            <a:endParaRPr lang="ru-RU" sz="8800" dirty="0"/>
          </a:p>
        </p:txBody>
      </p:sp>
      <p:pic>
        <p:nvPicPr>
          <p:cNvPr id="6" name="Рисунок 5" descr="http://fs.nashaucheba.ru/tw_files2/urls_3/1228/d-1227467/7z-docs/2_html_3fb7797b.jpg"/>
          <p:cNvPicPr/>
          <p:nvPr/>
        </p:nvPicPr>
        <p:blipFill>
          <a:blip r:embed="rId3" cstate="print"/>
          <a:srcRect l="6206" r="9023" b="5501"/>
          <a:stretch>
            <a:fillRect/>
          </a:stretch>
        </p:blipFill>
        <p:spPr bwMode="auto">
          <a:xfrm>
            <a:off x="4572000" y="2996952"/>
            <a:ext cx="4572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s://im0-tub-ru.yandex.net/i?id=ad945ab3ccb4ab34c152cf236d957042&amp;n=33&amp;h=215&amp;w=28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0032" cy="393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35046" y="404664"/>
            <a:ext cx="4608954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робВоей</a:t>
            </a:r>
            <a:r>
              <a:rPr lang="ru-RU" sz="8800" dirty="0" smtClean="0"/>
              <a:t> 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72200" y="5085184"/>
            <a:ext cx="2251065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Утка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4664"/>
            <a:ext cx="2251065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каУт</a:t>
            </a:r>
            <a:endParaRPr lang="ru-RU" sz="8800" dirty="0"/>
          </a:p>
        </p:txBody>
      </p:sp>
      <p:pic>
        <p:nvPicPr>
          <p:cNvPr id="6" name="Рисунок 5" descr="http://static.freepik.com/fotos-kostenlos/stockente_211890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2656"/>
            <a:ext cx="5058444" cy="371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sakhhunting.ucoz.ru/_fr/0/56508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73352"/>
            <a:ext cx="5940425" cy="338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12160" y="332656"/>
            <a:ext cx="2885726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тухПе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085184"/>
            <a:ext cx="2881302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Петух</a:t>
            </a:r>
            <a:endParaRPr lang="ru-RU" sz="8800" dirty="0"/>
          </a:p>
        </p:txBody>
      </p:sp>
      <p:pic>
        <p:nvPicPr>
          <p:cNvPr id="6" name="Рисунок 5" descr="https://im3-tub-ru.yandex.net/i?id=0e2fb50b7ebcf4150ee2cb94c23c18ff&amp;n=33&amp;h=215&amp;w=24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90759" cy="3978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im0-tub-ru.yandex.net/i?id=5c424d0182b5ff2ca9db40e726501680&amp;n=33&amp;h=215&amp;w=32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5" y="2996952"/>
            <a:ext cx="5076056" cy="3616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516216" y="5085184"/>
            <a:ext cx="2110129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Гусь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4664"/>
            <a:ext cx="2114553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сьГу</a:t>
            </a:r>
            <a:endParaRPr lang="ru-RU" sz="8800" dirty="0"/>
          </a:p>
        </p:txBody>
      </p:sp>
      <p:pic>
        <p:nvPicPr>
          <p:cNvPr id="6" name="Рисунок 5" descr="https://im0-tub-ru.yandex.net/i?id=740aac89c22c34344cad9b5bbe1637c9&amp;n=33&amp;h=215&amp;w=32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5364089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s://im0-tub-ru.yandex.net/i?id=6c8fbc5fd8c100a4460ec1565a5912c8&amp;n=33&amp;h=215&amp;w=32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07504"/>
            <a:ext cx="5790252" cy="4050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68144" y="188640"/>
            <a:ext cx="2991716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телДя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157192"/>
            <a:ext cx="2991716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Дятел</a:t>
            </a:r>
            <a:endParaRPr lang="ru-RU" sz="8800" dirty="0"/>
          </a:p>
        </p:txBody>
      </p:sp>
      <p:pic>
        <p:nvPicPr>
          <p:cNvPr id="6" name="Рисунок 5" descr="http://static.wixstatic.com/media/5ecc8b_93dd812a3ff247aeab820eebccb02c80.jpg_srz_877_965_85_22_0.50_1.20_0.00_jpg_srz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692" y="1718084"/>
            <a:ext cx="3834308" cy="513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s019.radikal.ru/i617/1204/fd/c0423d48799f.jpg"/>
          <p:cNvPicPr/>
          <p:nvPr/>
        </p:nvPicPr>
        <p:blipFill>
          <a:blip r:embed="rId4" cstate="print"/>
          <a:srcRect r="9840"/>
          <a:stretch>
            <a:fillRect/>
          </a:stretch>
        </p:blipFill>
        <p:spPr bwMode="auto">
          <a:xfrm>
            <a:off x="0" y="188640"/>
            <a:ext cx="5148064" cy="429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im3-tub-ru.yandex.net/i?id=98e89c64ad3c81345eed540a11bcce8b&amp;n=33&amp;h=215&amp;w=3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https://im0-tub-ru.yandex.net/i?id=f9e47dacc637af54c2032d1e9dd3e1e3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65026" y="5229200"/>
            <a:ext cx="3978974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smtClean="0"/>
              <a:t>Ворона 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2656"/>
            <a:ext cx="3978974" cy="14465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8800" dirty="0" err="1" smtClean="0"/>
              <a:t>ронаВо</a:t>
            </a:r>
            <a:r>
              <a:rPr lang="ru-RU" sz="8800" dirty="0" smtClean="0"/>
              <a:t> </a:t>
            </a:r>
            <a:endParaRPr lang="ru-RU" sz="8800" dirty="0"/>
          </a:p>
        </p:txBody>
      </p:sp>
      <p:pic>
        <p:nvPicPr>
          <p:cNvPr id="6" name="Рисунок 5" descr="https://im2-tub-ru.yandex.net/i?id=b8679465c1e433cfa2394122fa87c041&amp;n=33&amp;h=215&amp;w=3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0397" y="260648"/>
            <a:ext cx="5093603" cy="39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s://im3-tub-ru.yandex.net/i?id=8a61eb353e001ff447d6e0c44dfdbb8f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95536"/>
            <a:ext cx="5039245" cy="376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s.myshared.ru/4/226878/slide_1.jpg"/>
          <p:cNvPicPr/>
          <p:nvPr/>
        </p:nvPicPr>
        <p:blipFill>
          <a:blip r:embed="rId2" cstate="print"/>
          <a:srcRect l="2135" t="1310" r="3109" b="80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14" descr="Анимашки Животны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140968"/>
            <a:ext cx="1944216" cy="3441264"/>
          </a:xfrm>
          <a:prstGeom prst="rect">
            <a:avLst/>
          </a:prstGeom>
          <a:noFill/>
        </p:spPr>
      </p:pic>
      <p:pic>
        <p:nvPicPr>
          <p:cNvPr id="5" name="Picture 14" descr="Анимашки Животны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132856"/>
            <a:ext cx="2016224" cy="3568719"/>
          </a:xfrm>
          <a:prstGeom prst="rect">
            <a:avLst/>
          </a:prstGeom>
          <a:noFill/>
        </p:spPr>
      </p:pic>
      <p:pic>
        <p:nvPicPr>
          <p:cNvPr id="6" name="Picture 14" descr="Анимашки Животны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068960"/>
            <a:ext cx="2016224" cy="3568719"/>
          </a:xfrm>
          <a:prstGeom prst="rect">
            <a:avLst/>
          </a:prstGeom>
          <a:noFill/>
        </p:spPr>
      </p:pic>
      <p:pic>
        <p:nvPicPr>
          <p:cNvPr id="7" name="движение жиз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ветло голубой фон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85384"/>
          </a:xfrm>
          <a:prstGeom prst="rect">
            <a:avLst/>
          </a:prstGeom>
          <a:noFill/>
        </p:spPr>
      </p:pic>
      <p:pic>
        <p:nvPicPr>
          <p:cNvPr id="5" name="Picture 16" descr="Анимашки Глаз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4404320" cy="1981944"/>
          </a:xfrm>
          <a:prstGeom prst="rect">
            <a:avLst/>
          </a:prstGeom>
          <a:noFill/>
        </p:spPr>
      </p:pic>
      <p:pic>
        <p:nvPicPr>
          <p:cNvPr id="6" name="Picture 16" descr="Анимашки Глаз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662" y="4077072"/>
            <a:ext cx="4564338" cy="2053952"/>
          </a:xfrm>
          <a:prstGeom prst="rect">
            <a:avLst/>
          </a:prstGeom>
          <a:noFill/>
        </p:spPr>
      </p:pic>
      <p:pic>
        <p:nvPicPr>
          <p:cNvPr id="7" name="Picture 16" descr="Анимашки Глаз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0"/>
            <a:ext cx="4023431" cy="1810544"/>
          </a:xfrm>
          <a:prstGeom prst="rect">
            <a:avLst/>
          </a:prstGeom>
          <a:noFill/>
        </p:spPr>
      </p:pic>
      <p:pic>
        <p:nvPicPr>
          <p:cNvPr id="8" name="Picture 16" descr="Анимашки Глаз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988840"/>
            <a:ext cx="4404320" cy="1981944"/>
          </a:xfrm>
          <a:prstGeom prst="rect">
            <a:avLst/>
          </a:prstGeom>
          <a:noFill/>
        </p:spPr>
      </p:pic>
      <p:pic>
        <p:nvPicPr>
          <p:cNvPr id="9" name="Picture 16" descr="Анимашки Глаз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7852" y="0"/>
            <a:ext cx="4099609" cy="1844824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6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6103" y="2924944"/>
            <a:ext cx="3417897" cy="2338561"/>
          </a:xfrm>
          <a:prstGeom prst="rect">
            <a:avLst/>
          </a:prstGeom>
          <a:noFill/>
        </p:spPr>
      </p:pic>
      <p:pic>
        <p:nvPicPr>
          <p:cNvPr id="5" name="Picture 6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81128"/>
            <a:ext cx="2786442" cy="1906513"/>
          </a:xfrm>
          <a:prstGeom prst="rect">
            <a:avLst/>
          </a:prstGeom>
          <a:noFill/>
        </p:spPr>
      </p:pic>
      <p:pic>
        <p:nvPicPr>
          <p:cNvPr id="6" name="Picture 6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2891685" cy="1978521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40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39485"/>
            <a:ext cx="3456384" cy="2924635"/>
          </a:xfrm>
          <a:prstGeom prst="rect">
            <a:avLst/>
          </a:prstGeom>
          <a:noFill/>
        </p:spPr>
      </p:pic>
      <p:pic>
        <p:nvPicPr>
          <p:cNvPr id="5" name="Picture 40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27100"/>
            <a:ext cx="3059832" cy="2589092"/>
          </a:xfrm>
          <a:prstGeom prst="rect">
            <a:avLst/>
          </a:prstGeom>
          <a:noFill/>
        </p:spPr>
      </p:pic>
      <p:pic>
        <p:nvPicPr>
          <p:cNvPr id="6" name="Picture 40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348880"/>
            <a:ext cx="3837634" cy="3247232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12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564904"/>
            <a:ext cx="1977946" cy="3062627"/>
          </a:xfrm>
          <a:prstGeom prst="rect">
            <a:avLst/>
          </a:prstGeom>
          <a:noFill/>
        </p:spPr>
      </p:pic>
      <p:pic>
        <p:nvPicPr>
          <p:cNvPr id="5" name="Picture 12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446440"/>
            <a:ext cx="2592288" cy="4013868"/>
          </a:xfrm>
          <a:prstGeom prst="rect">
            <a:avLst/>
          </a:prstGeom>
          <a:noFill/>
        </p:spPr>
      </p:pic>
      <p:pic>
        <p:nvPicPr>
          <p:cNvPr id="6" name="Picture 12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564904"/>
            <a:ext cx="2094959" cy="324381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2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501008"/>
            <a:ext cx="2016224" cy="2160240"/>
          </a:xfrm>
          <a:prstGeom prst="rect">
            <a:avLst/>
          </a:prstGeom>
          <a:noFill/>
        </p:spPr>
      </p:pic>
      <p:pic>
        <p:nvPicPr>
          <p:cNvPr id="5" name="Picture 2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941168"/>
            <a:ext cx="1941191" cy="2079848"/>
          </a:xfrm>
          <a:prstGeom prst="rect">
            <a:avLst/>
          </a:prstGeom>
          <a:noFill/>
        </p:spPr>
      </p:pic>
      <p:pic>
        <p:nvPicPr>
          <p:cNvPr id="6" name="Picture 2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573016"/>
            <a:ext cx="2000574" cy="2143472"/>
          </a:xfrm>
          <a:prstGeom prst="rect">
            <a:avLst/>
          </a:prstGeom>
          <a:noFill/>
        </p:spPr>
      </p:pic>
      <p:pic>
        <p:nvPicPr>
          <p:cNvPr id="7" name="Picture 2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650799"/>
            <a:ext cx="2060054" cy="2207201"/>
          </a:xfrm>
          <a:prstGeom prst="rect">
            <a:avLst/>
          </a:prstGeom>
          <a:noFill/>
        </p:spPr>
      </p:pic>
      <p:pic>
        <p:nvPicPr>
          <p:cNvPr id="8" name="Picture 2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1917716" cy="2054696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677"/>
          </a:xfrm>
          <a:prstGeom prst="rect">
            <a:avLst/>
          </a:prstGeom>
          <a:noFill/>
        </p:spPr>
      </p:pic>
      <p:pic>
        <p:nvPicPr>
          <p:cNvPr id="4" name="Picture 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6521" y="3789040"/>
            <a:ext cx="2487479" cy="2063477"/>
          </a:xfrm>
          <a:prstGeom prst="rect">
            <a:avLst/>
          </a:prstGeom>
          <a:noFill/>
        </p:spPr>
      </p:pic>
      <p:pic>
        <p:nvPicPr>
          <p:cNvPr id="5" name="Picture 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774104"/>
            <a:ext cx="2592288" cy="2150421"/>
          </a:xfrm>
          <a:prstGeom prst="rect">
            <a:avLst/>
          </a:prstGeom>
          <a:noFill/>
        </p:spPr>
      </p:pic>
      <p:pic>
        <p:nvPicPr>
          <p:cNvPr id="6" name="Picture 8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81846"/>
            <a:ext cx="2664296" cy="2210155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77"/>
            <a:ext cx="9144000" cy="6861677"/>
          </a:xfrm>
          <a:prstGeom prst="rect">
            <a:avLst/>
          </a:prstGeom>
          <a:noFill/>
        </p:spPr>
      </p:pic>
      <p:pic>
        <p:nvPicPr>
          <p:cNvPr id="5" name="Picture 44" descr="Цыплёнок танцует смайли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1916832"/>
            <a:ext cx="3888432" cy="3888432"/>
          </a:xfrm>
          <a:prstGeom prst="rect">
            <a:avLst/>
          </a:prstGeom>
          <a:noFill/>
        </p:spPr>
      </p:pic>
      <p:pic>
        <p:nvPicPr>
          <p:cNvPr id="6" name="Picture 44" descr="Цыплёнок танцует смайли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881164"/>
            <a:ext cx="3976836" cy="3976836"/>
          </a:xfrm>
          <a:prstGeom prst="rect">
            <a:avLst/>
          </a:prstGeom>
          <a:noFill/>
        </p:spPr>
      </p:pic>
      <p:pic>
        <p:nvPicPr>
          <p:cNvPr id="7" name="Picture 44" descr="Цыплёнок танцует смайли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1180" y="2132856"/>
            <a:ext cx="3832820" cy="383282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8" descr="фон для блог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406"/>
            <a:ext cx="9144000" cy="6881406"/>
          </a:xfrm>
          <a:prstGeom prst="rect">
            <a:avLst/>
          </a:prstGeom>
          <a:noFill/>
        </p:spPr>
      </p:pic>
      <p:pic>
        <p:nvPicPr>
          <p:cNvPr id="4" name="Picture 10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58" y="962038"/>
            <a:ext cx="3672409" cy="5106915"/>
          </a:xfrm>
          <a:prstGeom prst="rect">
            <a:avLst/>
          </a:prstGeom>
          <a:noFill/>
        </p:spPr>
      </p:pic>
      <p:pic>
        <p:nvPicPr>
          <p:cNvPr id="5" name="Picture 10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1108810"/>
            <a:ext cx="4139952" cy="4888136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Анимашки Животны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2" name="Picture 36" descr="Анимашки Животны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89448"/>
            <a:ext cx="7183439" cy="4968552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206084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Left"/>
              <a:lightRig rig="threePt" dir="t"/>
            </a:scene3d>
            <a:sp3d extrusionH="57150" contourW="12700" prstMaterial="dkEdge">
              <a:bevelT w="38100" h="38100" prst="relaxedInset"/>
              <a:bevelB h="25400" prst="softRound"/>
              <a:extrusionClr>
                <a:schemeClr val="tx2">
                  <a:lumMod val="60000"/>
                  <a:lumOff val="40000"/>
                </a:schemeClr>
              </a:extrusionClr>
              <a:contourClr>
                <a:srgbClr val="002060"/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0541" cap="rnd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  <a:bevel/>
                </a:ln>
                <a:solidFill>
                  <a:schemeClr val="tx2">
                    <a:lumMod val="75000"/>
                  </a:schemeClr>
                </a:solidFill>
                <a:effectLst>
                  <a:innerShdw blurRad="63500" dist="50800" dir="18900000">
                    <a:schemeClr val="accent1">
                      <a:alpha val="50000"/>
                    </a:schemeClr>
                  </a:innerShdw>
                </a:effectLst>
              </a:rPr>
              <a:t>Живая природа</a:t>
            </a:r>
            <a:endParaRPr lang="ru-RU" sz="8800" b="1" cap="none" spc="0" dirty="0">
              <a:ln w="10541" cap="rnd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  <a:bevel/>
              </a:ln>
              <a:solidFill>
                <a:schemeClr val="tx2">
                  <a:lumMod val="75000"/>
                </a:schemeClr>
              </a:solidFill>
              <a:effectLst>
                <a:innerShdw blurRad="63500" dist="50800" dir="18900000">
                  <a:schemeClr val="accent1">
                    <a:alpha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://www.topwp.com/wallpapers/orange-fish-1152x8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5220072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1-tub-ru.yandex.net/i?id=6d9f961a8aca61352074c2f9582c5447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770" y="2807504"/>
            <a:ext cx="4895230" cy="405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573016"/>
            <a:ext cx="46440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Спасаются от врагов среди жгучих щупалец актинии.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5745" y="980728"/>
            <a:ext cx="3928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Рыба – клоун  </a:t>
            </a:r>
            <a:endParaRPr lang="ru-RU" sz="4800" dirty="0" smtClean="0">
              <a:ln>
                <a:solidFill>
                  <a:srgbClr val="FFC000"/>
                </a:solidFill>
              </a:ln>
              <a:solidFill>
                <a:srgbClr val="FFC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3-tub-ru.yandex.net/i?id=c7ca60573b1467702fafbed8d49a8bfb&amp;n=33&amp;h=215&amp;w=35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5076056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1-tub-ru.yandex.net/i?id=e5dd157b742067e73debbaa1c0d1616b&amp;n=33&amp;h=215&amp;w=47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55576"/>
            <a:ext cx="5425142" cy="340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12160" y="4509120"/>
            <a:ext cx="25144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Горбуша</a:t>
            </a:r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0466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Получила свое название из 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горба на спинке.</a:t>
            </a:r>
            <a:endParaRPr lang="ru-RU" sz="4800" b="1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2-tub-ru.yandex.net/i?id=0fc833fe8660ca6b3cec034446457fd7&amp;n=33&amp;h=215&amp;w=30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564904"/>
            <a:ext cx="5004048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2-tub-ru.yandex.net/i?id=911d228e593e0cd6718e9c7591e2f36c&amp;n=33&amp;h=215&amp;w=48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42384" cy="304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6372200" y="672371"/>
            <a:ext cx="23077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Щука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501008"/>
            <a:ext cx="5004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Пресноводная</a:t>
            </a:r>
          </a:p>
          <a:p>
            <a:r>
              <a:rPr lang="ru-RU" sz="60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 – хищник.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3-tub-ru.yandex.net/i?id=a74c558e045571812b9e1c3a0c8709f2&amp;n=33&amp;h=215&amp;w=31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5792" y="0"/>
            <a:ext cx="5108208" cy="361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3-tub-ru.yandex.net/i?id=8b67e389b6191849758479b8c2a5157a&amp;n=33&amp;h=215&amp;w=3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95536"/>
            <a:ext cx="5353441" cy="376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467544" y="980728"/>
            <a:ext cx="32038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Рыба ёж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3291325"/>
            <a:ext cx="5724128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Надувается во время опасности. Шипы их ядовиты</a:t>
            </a:r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0-tub-ru.yandex.net/i?id=f90219c9ccff6e53c48574add73e910a&amp;n=33&amp;h=215&amp;w=43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360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0-tub-ru.yandex.net/i?id=f6a4919c8d86b71c4bc0a7371f5e8c9a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4754" y="2951520"/>
            <a:ext cx="5039246" cy="390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580112" y="764704"/>
            <a:ext cx="32758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Окунь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140968"/>
            <a:ext cx="45522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него  колючий  верхний плавник.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2-tub-ru.yandex.net/i?id=5dff75937bc67e1961fcfcfe54fe98e2&amp;n=33&amp;h=215&amp;w=28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202" y="0"/>
            <a:ext cx="5014798" cy="361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3-tub-ru.yandex.net/i?id=4a7cc20016727f8faaf5ffb6326da92e&amp;n=33&amp;h=215&amp;w=3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35496"/>
            <a:ext cx="4911551" cy="412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-180528" y="836712"/>
            <a:ext cx="552221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Рыба-лягушка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5488" y="3501008"/>
            <a:ext cx="46085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Гуляет по дну моря, в поисках еды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m3-tub-ru.yandex.net/i?id=3e8677db9baa94f7b609e2decb120581&amp;n=33&amp;h=215&amp;w=39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Рисунок 3" descr="https://im2-tub-ru.yandex.net/i?id=b488ca1786c8c5c5a22a7544676ba4fd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780928"/>
            <a:ext cx="4932040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105835"/>
            <a:ext cx="6372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Усатая рыба. Длина тела доходит  до 5 м, а вес до 400 кг. </a:t>
            </a:r>
            <a:endParaRPr lang="ru-RU" sz="6000" b="1" dirty="0" smtClean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340768"/>
            <a:ext cx="17283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Сом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all-mods.ru/2015/05/gta-5-2k-tekstury-dlya-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508104" y="548680"/>
            <a:ext cx="3851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Рыба-парусник </a:t>
            </a:r>
            <a:endParaRPr lang="ru-RU" sz="6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im1-tub-ru.yandex.net/i?id=54be4d2de3dbaa4f8a88c53fa4867f97&amp;n=33&amp;h=215&amp;w=32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4047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s://im1-tub-ru.yandex.net/i?id=cfdf32707a432754387c897d201c5eb6&amp;n=33&amp;h=215&amp;w=2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233" y="3095536"/>
            <a:ext cx="4905767" cy="376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645024"/>
            <a:ext cx="5278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a typeface="Times New Roman" pitchFamily="18" charset="0"/>
                <a:cs typeface="Times New Roman" pitchFamily="18" charset="0"/>
              </a:rPr>
              <a:t>Верхний  плавник похож на парус.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im3-tub-ru.yandex.net/i?id=098f980e229528e609ee0f9764f8dea6&amp;n=33&amp;h=215&amp;w=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298" y="0"/>
            <a:ext cx="9177298" cy="6858000"/>
          </a:xfrm>
          <a:prstGeom prst="rect">
            <a:avLst/>
          </a:prstGeom>
          <a:noFill/>
        </p:spPr>
      </p:pic>
      <p:pic>
        <p:nvPicPr>
          <p:cNvPr id="3" name="Рисунок 2" descr="http://ok-t.ru/studopediaru/baza9/458789013189.files/image0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70485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900igr.net/datas/okruzhajuschij-mir/ZHivye-suschestva/0006-006-Nasekomye.jpg"/>
          <p:cNvPicPr>
            <a:picLocks noChangeAspect="1" noChangeArrowheads="1"/>
          </p:cNvPicPr>
          <p:nvPr/>
        </p:nvPicPr>
        <p:blipFill>
          <a:blip r:embed="rId4" cstate="print"/>
          <a:srcRect l="6688" t="8400" r="11413" b="5501"/>
          <a:stretch>
            <a:fillRect/>
          </a:stretch>
        </p:blipFill>
        <p:spPr bwMode="auto">
          <a:xfrm>
            <a:off x="683568" y="332656"/>
            <a:ext cx="7920880" cy="6245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3-tub-ru.yandex.net/i?id=098f980e229528e609ee0f9764f8dea6&amp;n=33&amp;h=215&amp;w=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298" y="0"/>
            <a:ext cx="9177298" cy="6858000"/>
          </a:xfrm>
          <a:prstGeom prst="rect">
            <a:avLst/>
          </a:prstGeom>
          <a:noFill/>
        </p:spPr>
      </p:pic>
      <p:pic>
        <p:nvPicPr>
          <p:cNvPr id="54274" name="Picture 2" descr="http://cs627420.vk.me/v627420345/81b8/ozXUfW3uq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8424936" cy="5328592"/>
          </a:xfrm>
          <a:prstGeom prst="rect">
            <a:avLst/>
          </a:prstGeom>
          <a:noFill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344168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Берегите природу!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Берегите животных и растения!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Они наши меньшие братья!</a:t>
            </a:r>
            <a:endParaRPr kumimoji="0" lang="ru-RU" sz="5400" b="1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1772816"/>
            <a:ext cx="7272808" cy="375487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Это что за зверь лесной</a:t>
            </a:r>
            <a:b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</a:br>
            <a: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Встал, как столбик, под сосной? </a:t>
            </a:r>
            <a:b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</a:br>
            <a: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И стоит среди травы — </a:t>
            </a:r>
            <a:b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</a:br>
            <a:r>
              <a:rPr lang="ru-RU" sz="44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Уши больше головы. </a:t>
            </a:r>
            <a:r>
              <a:rPr lang="ru-RU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/>
            </a:r>
            <a:br>
              <a:rPr lang="ru-RU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</a:br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4" name="Рисунок 3" descr="https://im1-tub-ru.yandex.net/i?id=145021d0010559e1afcb3f99a15b6de9&amp;n=33&amp;h=215&amp;w=28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60032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3-tub-ru.yandex.net/i?id=7bd599836e510dc7a1d01df708347957&amp;n=33&amp;h=215&amp;w=26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844824"/>
            <a:ext cx="5436097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im1-tub-ru.yandex.net/i?id=f2662a3773d3477699558caa590208dc&amp;n=33&amp;h=215&amp;w=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86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4" y="1556792"/>
            <a:ext cx="6048672" cy="2800767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</a:t>
            </a:r>
            <a:endParaRPr lang="ru-RU" sz="8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7624" y="1844824"/>
            <a:ext cx="7128792" cy="280076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Юркий, маленький зверёк</a:t>
            </a:r>
            <a:br>
              <a:rPr kumimoji="0" lang="ru-RU" sz="4400" b="0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 ветки прыг, на ветку скок. 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1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400" b="1" i="0" u="none" strike="noStrike" cap="none" normalizeH="0" baseline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endParaRPr kumimoji="0" lang="ru-RU" sz="4400" b="0" i="0" u="none" strike="noStrike" cap="none" normalizeH="0" baseline="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Рисунок 5" descr="https://im2-tub-ru.yandex.net/i?id=30d55c6ed1f947665653be4ab83ab6b6&amp;n=33&amp;h=215&amp;w=28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5076056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www.badchix.com/wp-content/uploads/2015/03/seen-on-badchix-capture-the-magic-of-squirrels-06-600x4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4825"/>
            <a:ext cx="5709920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1268760"/>
            <a:ext cx="7632848" cy="41549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На белочку чуть-чуть похож —</a:t>
            </a:r>
            <a:b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Спина в полосках, мал, пригож.</a:t>
            </a:r>
            <a:b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Полна кладовка, как сундук —</a:t>
            </a:r>
            <a:b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Запаслив крошка...  </a:t>
            </a:r>
            <a:b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</a:br>
            <a:endParaRPr lang="ru-RU" sz="44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pic>
        <p:nvPicPr>
          <p:cNvPr id="4" name="Рисунок 3" descr="https://im1-tub-ru.yandex.net/i?id=b8ce33e63db6f092ad8cf0e1f35b9b16&amp;n=33&amp;h=215&amp;w=38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64088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1-tub-ru.yandex.net/i?id=3292cc5c15664d1d2e4b99e6832a99f3&amp;n=33&amp;h=215&amp;w=28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284985"/>
            <a:ext cx="550810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043608" y="1700808"/>
            <a:ext cx="7488832" cy="3477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Лесом катится клубок, </a:t>
            </a:r>
            <a:b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У него колючий бок, </a:t>
            </a:r>
            <a:b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Он охотится ночами. </a:t>
            </a:r>
            <a:endParaRPr kumimoji="0" lang="ru-RU" sz="44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За жуками и мышами. </a:t>
            </a:r>
            <a:br>
              <a:rPr kumimoji="0" lang="ru-RU" sz="44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/>
                <a:cs typeface="Times New Roman" pitchFamily="18" charset="0"/>
              </a:rPr>
            </a:br>
            <a:endParaRPr kumimoji="0" lang="ru-RU" sz="44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https://im3-tub-ru.yandex.net/i?id=b9aeb933a558290f6bd7e4d92d4b5637&amp;n=33&amp;h=215&amp;w=28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08104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2-tub-ru.yandex.net/i?id=e18e92af47096b6f8c0d8c97601cd61f&amp;n=33&amp;h=215&amp;w=32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996952"/>
            <a:ext cx="5364088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78669" y="2636912"/>
            <a:ext cx="8465331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4400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Зимой спит, летом ульи ворошит? </a:t>
            </a:r>
            <a:endParaRPr lang="ru-RU" sz="4400" dirty="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pic>
        <p:nvPicPr>
          <p:cNvPr id="4" name="Рисунок 3" descr="https://im3-tub-ru.yandex.net/i?id=b56e07c407cfbcc0eb941e029f654f75&amp;n=33&amp;h=215&amp;w=27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36096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0-tub-ru.yandex.net/i?id=21ce01555c4b13695d87e9f5bac11c95&amp;n=33&amp;h=215&amp;w=38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2634" y="2663488"/>
            <a:ext cx="5491366" cy="419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-fotki.yandex.ru/get/5817/69535909.69/0_a1a49_4be46a4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2708920"/>
            <a:ext cx="7776864" cy="14465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  <a:t>От банана до банана,</a:t>
            </a:r>
            <a:br>
              <a:rPr lang="ru-RU" sz="4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</a:br>
            <a:r>
              <a:rPr lang="ru-RU" sz="4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  <a:t>Ловко скачет...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Рисунок 3" descr="https://im0-tub-ru.yandex.net/i?id=80aea9e17028333170f29e372b62a91a&amp;n=33&amp;h=215&amp;w=32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999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 descr="https://im1-tub-ru.yandex.net/i?id=7bbfbe1db1532018549496856b2578bf&amp;n=33&amp;h=215&amp;w=32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0"/>
            <a:ext cx="464400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Рисунок 5" descr="https://im2-tub-ru.yandex.net/i?id=80a21fd75acf5c2734e5c82b527f45a1&amp;n=33&amp;h=215&amp;w=32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4427984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s://im3-tub-ru.yandex.net/i?id=b1b698ce8120e868ac4d2500b279ac68&amp;n=33&amp;h=215&amp;w=33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5" y="3573016"/>
            <a:ext cx="4716016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146</Words>
  <Application>Microsoft Office PowerPoint</Application>
  <PresentationFormat>Экран (4:3)</PresentationFormat>
  <Paragraphs>47</Paragraphs>
  <Slides>40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Евгения</cp:lastModifiedBy>
  <cp:revision>50</cp:revision>
  <dcterms:created xsi:type="dcterms:W3CDTF">2016-04-11T12:40:21Z</dcterms:created>
  <dcterms:modified xsi:type="dcterms:W3CDTF">2016-04-21T00:17:39Z</dcterms:modified>
</cp:coreProperties>
</file>