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24" r:id="rId1"/>
    <p:sldMasterId id="2147483936" r:id="rId2"/>
  </p:sldMasterIdLst>
  <p:sldIdLst>
    <p:sldId id="256" r:id="rId3"/>
    <p:sldId id="319" r:id="rId4"/>
    <p:sldId id="320" r:id="rId5"/>
    <p:sldId id="321" r:id="rId6"/>
    <p:sldId id="322" r:id="rId7"/>
    <p:sldId id="323" r:id="rId8"/>
    <p:sldId id="324" r:id="rId9"/>
    <p:sldId id="325" r:id="rId10"/>
    <p:sldId id="258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5" d="100"/>
          <a:sy n="115" d="100"/>
        </p:scale>
        <p:origin x="-151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Freeform 7"/>
          <p:cNvSpPr/>
          <p:nvPr/>
        </p:nvSpPr>
        <p:spPr>
          <a:xfrm>
            <a:off x="-1588" y="-1588"/>
            <a:ext cx="9145588" cy="6859588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6FF0E4-2708-4A75-9E9A-E176542CFFA4}" type="datetimeFigureOut">
              <a:rPr lang="ru-RU"/>
              <a:pPr>
                <a:defRPr/>
              </a:pPr>
              <a:t>05.02.2017</a:t>
            </a:fld>
            <a:endParaRPr lang="ru-RU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9A358B-57A7-4D16-A359-FE5411F832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4AECC7-B931-45B0-BE20-C78A27E885C8}" type="datetimeFigureOut">
              <a:rPr lang="ru-RU"/>
              <a:pPr>
                <a:defRPr/>
              </a:pPr>
              <a:t>05.02.2017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52743D-52DC-46BE-A966-8151D57494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EEAA43-5B58-4E5F-A696-5EB12562559A}" type="datetimeFigureOut">
              <a:rPr lang="ru-RU"/>
              <a:pPr>
                <a:defRPr/>
              </a:pPr>
              <a:t>05.02.2017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75D5E0-0DE6-4554-BDA8-4CF5251811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8ACAFB99-CDDA-456B-8336-50C380DF1E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2D5C3F34-0DFA-472D-9B14-18942262ED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E7A43CF-092D-4316-A905-95D9A43D9E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A91DC39-5551-4AFD-A0D9-571C9ED9BC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714389B5-0026-4B49-B1FA-2E0CBE066C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F9200FB-EA43-4D14-BF03-31E0AAB9B4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457950" y="152400"/>
            <a:ext cx="1924050" cy="5334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5619750" cy="5334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E4709CD-F603-49A1-BD14-B2A757C8C9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F0918F-7DD7-4BCA-A876-0CC8D0CFF5BA}" type="datetimeFigureOut">
              <a:rPr lang="ru-RU"/>
              <a:pPr>
                <a:defRPr/>
              </a:pPr>
              <a:t>05.02.2017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D85654-C1EC-4E59-86E0-E4A2EA66F3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/>
          <p:cNvSpPr/>
          <p:nvPr/>
        </p:nvSpPr>
        <p:spPr>
          <a:xfrm>
            <a:off x="-1588" y="-1588"/>
            <a:ext cx="9145588" cy="6859588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749F49-6C5E-4D29-9B52-252697EA21FA}" type="datetimeFigureOut">
              <a:rPr lang="ru-RU"/>
              <a:pPr>
                <a:defRPr/>
              </a:pPr>
              <a:t>05.02.2017</a:t>
            </a:fld>
            <a:endParaRPr lang="ru-RU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98BEFE-B97F-4F6F-B0D8-35B571ACA5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B1D238-C67D-48EB-8404-318008495E96}" type="datetimeFigureOut">
              <a:rPr lang="ru-RU"/>
              <a:pPr>
                <a:defRPr/>
              </a:pPr>
              <a:t>05.02.2017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DF6F24-D2EA-485E-AA1B-95F7F226BC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7F5002-A40C-44E4-937F-32C85FF12221}" type="datetimeFigureOut">
              <a:rPr lang="ru-RU"/>
              <a:pPr>
                <a:defRPr/>
              </a:pPr>
              <a:t>05.02.2017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EF71D5-4EE0-4A38-94EE-E6CF03587C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D6A308-876E-44AE-B983-ED9467C5EE38}" type="datetimeFigureOut">
              <a:rPr lang="ru-RU"/>
              <a:pPr>
                <a:defRPr/>
              </a:pPr>
              <a:t>05.02.2017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17F29C-56CC-485F-B1A0-FA06749318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F380C2-F176-4C4D-9FCB-254CA1E04FBC}" type="datetimeFigureOut">
              <a:rPr lang="ru-RU"/>
              <a:pPr>
                <a:defRPr/>
              </a:pPr>
              <a:t>05.02.2017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DB986C-8DC5-4DDA-AC74-98868F8260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ight Triangle 17"/>
          <p:cNvSpPr/>
          <p:nvPr/>
        </p:nvSpPr>
        <p:spPr>
          <a:xfrm rot="5400000">
            <a:off x="433388" y="-433388"/>
            <a:ext cx="6858000" cy="7724775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FC3C28-EEE7-4E7A-B003-B501944586F9}" type="datetimeFigureOut">
              <a:rPr lang="ru-RU"/>
              <a:pPr>
                <a:defRPr/>
              </a:pPr>
              <a:t>05.02.2017</a:t>
            </a:fld>
            <a:endParaRPr lang="ru-RU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7659AC38-555E-463B-927B-68950A124A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rtlCol="0" anchor="ctr">
            <a:normAutofit/>
          </a:bodyPr>
          <a:lstStyle>
            <a:lvl1pPr algn="r">
              <a:defRPr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7BE7C8-C9A0-4087-AA8C-D902D77D557C}" type="datetimeFigureOut">
              <a:rPr lang="ru-RU"/>
              <a:pPr>
                <a:defRPr/>
              </a:pPr>
              <a:t>05.02.2017</a:t>
            </a:fld>
            <a:endParaRPr lang="ru-RU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CDF5C1-3016-4EC3-B089-2D5EA2BB4C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9" Type="http://schemas.openxmlformats.org/officeDocument/2006/relationships/image" Target="../media/image3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3175" y="5051425"/>
            <a:ext cx="3575050" cy="1806575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1588" y="5051425"/>
            <a:ext cx="9145588" cy="180657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325" y="365125"/>
            <a:ext cx="7521575" cy="5492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22325" y="1100138"/>
            <a:ext cx="7521575" cy="3579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613" y="5870575"/>
            <a:ext cx="2176462" cy="2016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FFFFFF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6EA6E3D-3316-4847-841F-0F29B05E8580}" type="datetimeFigureOut">
              <a:rPr lang="ru-RU"/>
              <a:pPr>
                <a:defRPr/>
              </a:pPr>
              <a:t>05.02.2017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900" y="6284913"/>
            <a:ext cx="4724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 cap="all" spc="200" baseline="0">
                <a:solidFill>
                  <a:srgbClr val="FFFFFF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50" y="6170613"/>
            <a:ext cx="503238" cy="503237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650">
                <a:solidFill>
                  <a:srgbClr val="FFFFFF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BDDD9E7-A942-42CD-940F-44B88D978F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55" r:id="rId1"/>
    <p:sldLayoutId id="2147483954" r:id="rId2"/>
    <p:sldLayoutId id="2147483956" r:id="rId3"/>
    <p:sldLayoutId id="2147483953" r:id="rId4"/>
    <p:sldLayoutId id="2147483952" r:id="rId5"/>
    <p:sldLayoutId id="2147483951" r:id="rId6"/>
    <p:sldLayoutId id="2147483950" r:id="rId7"/>
    <p:sldLayoutId id="2147483957" r:id="rId8"/>
    <p:sldLayoutId id="2147483958" r:id="rId9"/>
    <p:sldLayoutId id="2147483949" r:id="rId10"/>
    <p:sldLayoutId id="2147483948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kern="1200" cap="all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ts val="800"/>
        </a:spcBef>
        <a:spcAft>
          <a:spcPct val="0"/>
        </a:spcAft>
        <a:buFont typeface="Arial" charset="0"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038" indent="-173038" algn="l" rtl="0" eaLnBrk="0" fontAlgn="base" hangingPunct="0">
        <a:spcBef>
          <a:spcPts val="3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1638" indent="-163513" algn="l" rtl="0" eaLnBrk="0" fontAlgn="base" hangingPunct="0">
        <a:spcBef>
          <a:spcPts val="3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238" indent="-163513" algn="l" rtl="0" eaLnBrk="0" fontAlgn="base" hangingPunct="0">
        <a:spcBef>
          <a:spcPts val="3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8838" indent="-173038" algn="l" rtl="0" eaLnBrk="0" fontAlgn="base" hangingPunct="0">
        <a:spcBef>
          <a:spcPts val="3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9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Freeform 2"/>
          <p:cNvSpPr>
            <a:spLocks/>
          </p:cNvSpPr>
          <p:nvPr/>
        </p:nvSpPr>
        <p:spPr bwMode="auto">
          <a:xfrm rot="-3172564">
            <a:off x="7777957" y="-15081"/>
            <a:ext cx="1162050" cy="2084387"/>
          </a:xfrm>
          <a:custGeom>
            <a:avLst/>
            <a:gdLst/>
            <a:ahLst/>
            <a:cxnLst>
              <a:cxn ang="0">
                <a:pos x="2903" y="433"/>
              </a:cxn>
              <a:cxn ang="0">
                <a:pos x="2565" y="80"/>
              </a:cxn>
              <a:cxn ang="0">
                <a:pos x="2241" y="0"/>
              </a:cxn>
              <a:cxn ang="0">
                <a:pos x="110" y="2811"/>
              </a:cxn>
              <a:cxn ang="0">
                <a:pos x="110" y="3228"/>
              </a:cxn>
              <a:cxn ang="0">
                <a:pos x="0" y="3631"/>
              </a:cxn>
              <a:cxn ang="0">
                <a:pos x="72" y="3686"/>
              </a:cxn>
              <a:cxn ang="0">
                <a:pos x="441" y="3355"/>
              </a:cxn>
              <a:cxn ang="0">
                <a:pos x="740" y="3228"/>
              </a:cxn>
              <a:cxn ang="0">
                <a:pos x="2903" y="433"/>
              </a:cxn>
              <a:cxn ang="0">
                <a:pos x="2903" y="433"/>
              </a:cxn>
            </a:cxnLst>
            <a:rect l="0" t="0" r="r" b="b"/>
            <a:pathLst>
              <a:path w="2903" h="3686">
                <a:moveTo>
                  <a:pt x="2903" y="433"/>
                </a:moveTo>
                <a:lnTo>
                  <a:pt x="2565" y="80"/>
                </a:lnTo>
                <a:lnTo>
                  <a:pt x="2241" y="0"/>
                </a:lnTo>
                <a:lnTo>
                  <a:pt x="110" y="2811"/>
                </a:lnTo>
                <a:lnTo>
                  <a:pt x="110" y="3228"/>
                </a:lnTo>
                <a:lnTo>
                  <a:pt x="0" y="3631"/>
                </a:lnTo>
                <a:lnTo>
                  <a:pt x="72" y="3686"/>
                </a:lnTo>
                <a:lnTo>
                  <a:pt x="441" y="3355"/>
                </a:lnTo>
                <a:lnTo>
                  <a:pt x="740" y="3228"/>
                </a:lnTo>
                <a:lnTo>
                  <a:pt x="2903" y="433"/>
                </a:lnTo>
                <a:lnTo>
                  <a:pt x="2903" y="43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52400"/>
            <a:ext cx="68707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828800"/>
            <a:ext cx="76962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43365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71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3366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560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3367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183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15FE398-2D93-472A-ABAA-30EB816E86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43368" name="Freeform 8"/>
          <p:cNvSpPr>
            <a:spLocks/>
          </p:cNvSpPr>
          <p:nvPr/>
        </p:nvSpPr>
        <p:spPr bwMode="auto">
          <a:xfrm rot="-3172564">
            <a:off x="7865269" y="24607"/>
            <a:ext cx="1165225" cy="2097087"/>
          </a:xfrm>
          <a:custGeom>
            <a:avLst/>
            <a:gdLst/>
            <a:ahLst/>
            <a:cxnLst>
              <a:cxn ang="0">
                <a:pos x="2293" y="0"/>
              </a:cxn>
              <a:cxn ang="0">
                <a:pos x="130" y="2835"/>
              </a:cxn>
              <a:cxn ang="0">
                <a:pos x="131" y="3201"/>
              </a:cxn>
              <a:cxn ang="0">
                <a:pos x="0" y="3633"/>
              </a:cxn>
              <a:cxn ang="0">
                <a:pos x="50" y="3703"/>
              </a:cxn>
              <a:cxn ang="0">
                <a:pos x="422" y="3352"/>
              </a:cxn>
              <a:cxn ang="0">
                <a:pos x="763" y="3220"/>
              </a:cxn>
              <a:cxn ang="0">
                <a:pos x="2911" y="428"/>
              </a:cxn>
              <a:cxn ang="0">
                <a:pos x="2589" y="96"/>
              </a:cxn>
              <a:cxn ang="0">
                <a:pos x="2293" y="0"/>
              </a:cxn>
              <a:cxn ang="0">
                <a:pos x="2293" y="0"/>
              </a:cxn>
            </a:cxnLst>
            <a:rect l="0" t="0" r="r" b="b"/>
            <a:pathLst>
              <a:path w="2911" h="3703">
                <a:moveTo>
                  <a:pt x="2293" y="0"/>
                </a:moveTo>
                <a:lnTo>
                  <a:pt x="130" y="2835"/>
                </a:lnTo>
                <a:lnTo>
                  <a:pt x="131" y="3201"/>
                </a:lnTo>
                <a:lnTo>
                  <a:pt x="0" y="3633"/>
                </a:lnTo>
                <a:lnTo>
                  <a:pt x="50" y="3703"/>
                </a:lnTo>
                <a:lnTo>
                  <a:pt x="422" y="3352"/>
                </a:lnTo>
                <a:lnTo>
                  <a:pt x="763" y="3220"/>
                </a:lnTo>
                <a:lnTo>
                  <a:pt x="2911" y="428"/>
                </a:lnTo>
                <a:lnTo>
                  <a:pt x="2589" y="96"/>
                </a:lnTo>
                <a:lnTo>
                  <a:pt x="2293" y="0"/>
                </a:lnTo>
                <a:lnTo>
                  <a:pt x="2293" y="0"/>
                </a:lnTo>
                <a:close/>
              </a:path>
            </a:pathLst>
          </a:custGeom>
          <a:solidFill>
            <a:schemeClr val="fol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143369" name="Freeform 9"/>
          <p:cNvSpPr>
            <a:spLocks/>
          </p:cNvSpPr>
          <p:nvPr/>
        </p:nvSpPr>
        <p:spPr bwMode="auto">
          <a:xfrm rot="-3172564">
            <a:off x="7831138" y="192088"/>
            <a:ext cx="1025525" cy="1571625"/>
          </a:xfrm>
          <a:custGeom>
            <a:avLst/>
            <a:gdLst/>
            <a:ahLst/>
            <a:cxnLst>
              <a:cxn ang="0">
                <a:pos x="0" y="2485"/>
              </a:cxn>
              <a:cxn ang="0">
                <a:pos x="432" y="2553"/>
              </a:cxn>
              <a:cxn ang="0">
                <a:pos x="736" y="2777"/>
              </a:cxn>
              <a:cxn ang="0">
                <a:pos x="2561" y="399"/>
              </a:cxn>
              <a:cxn ang="0">
                <a:pos x="2118" y="82"/>
              </a:cxn>
              <a:cxn ang="0">
                <a:pos x="1898" y="0"/>
              </a:cxn>
              <a:cxn ang="0">
                <a:pos x="0" y="2485"/>
              </a:cxn>
              <a:cxn ang="0">
                <a:pos x="0" y="2485"/>
              </a:cxn>
            </a:cxnLst>
            <a:rect l="0" t="0" r="r" b="b"/>
            <a:pathLst>
              <a:path w="2561" h="2777">
                <a:moveTo>
                  <a:pt x="0" y="2485"/>
                </a:moveTo>
                <a:lnTo>
                  <a:pt x="432" y="2553"/>
                </a:lnTo>
                <a:lnTo>
                  <a:pt x="736" y="2777"/>
                </a:lnTo>
                <a:lnTo>
                  <a:pt x="2561" y="399"/>
                </a:lnTo>
                <a:lnTo>
                  <a:pt x="2118" y="82"/>
                </a:lnTo>
                <a:lnTo>
                  <a:pt x="1898" y="0"/>
                </a:lnTo>
                <a:lnTo>
                  <a:pt x="0" y="2485"/>
                </a:lnTo>
                <a:lnTo>
                  <a:pt x="0" y="2485"/>
                </a:lnTo>
                <a:close/>
              </a:path>
            </a:pathLst>
          </a:cu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  <a:latin typeface="+mn-lt"/>
              <a:cs typeface="+mn-cs"/>
            </a:endParaRPr>
          </a:p>
        </p:txBody>
      </p:sp>
      <p:grpSp>
        <p:nvGrpSpPr>
          <p:cNvPr id="13322" name="Group 10"/>
          <p:cNvGrpSpPr>
            <a:grpSpLocks/>
          </p:cNvGrpSpPr>
          <p:nvPr/>
        </p:nvGrpSpPr>
        <p:grpSpPr bwMode="auto">
          <a:xfrm>
            <a:off x="7938" y="5540375"/>
            <a:ext cx="1784350" cy="1246188"/>
            <a:chOff x="5" y="3490"/>
            <a:chExt cx="1124" cy="785"/>
          </a:xfrm>
        </p:grpSpPr>
        <p:sp>
          <p:nvSpPr>
            <p:cNvPr id="143371" name="Freeform 11"/>
            <p:cNvSpPr>
              <a:spLocks/>
            </p:cNvSpPr>
            <p:nvPr userDrawn="1"/>
          </p:nvSpPr>
          <p:spPr bwMode="auto">
            <a:xfrm>
              <a:off x="24" y="3505"/>
              <a:ext cx="1089" cy="649"/>
            </a:xfrm>
            <a:custGeom>
              <a:avLst/>
              <a:gdLst/>
              <a:ahLst/>
              <a:cxnLst>
                <a:cxn ang="0">
                  <a:pos x="1587" y="1260"/>
                </a:cxn>
                <a:cxn ang="0">
                  <a:pos x="1420" y="1106"/>
                </a:cxn>
                <a:cxn ang="0">
                  <a:pos x="1331" y="477"/>
                </a:cxn>
                <a:cxn ang="0">
                  <a:pos x="2139" y="330"/>
                </a:cxn>
                <a:cxn ang="0">
                  <a:pos x="2177" y="203"/>
                </a:cxn>
                <a:cxn ang="0">
                  <a:pos x="2099" y="100"/>
                </a:cxn>
                <a:cxn ang="0">
                  <a:pos x="1276" y="211"/>
                </a:cxn>
                <a:cxn ang="0">
                  <a:pos x="1219" y="32"/>
                </a:cxn>
                <a:cxn ang="0">
                  <a:pos x="1085" y="0"/>
                </a:cxn>
                <a:cxn ang="0">
                  <a:pos x="958" y="28"/>
                </a:cxn>
                <a:cxn ang="0">
                  <a:pos x="888" y="106"/>
                </a:cxn>
                <a:cxn ang="0">
                  <a:pos x="937" y="285"/>
                </a:cxn>
                <a:cxn ang="0">
                  <a:pos x="660" y="441"/>
                </a:cxn>
                <a:cxn ang="0">
                  <a:pos x="983" y="473"/>
                </a:cxn>
                <a:cxn ang="0">
                  <a:pos x="1112" y="889"/>
                </a:cxn>
                <a:cxn ang="0">
                  <a:pos x="141" y="469"/>
                </a:cxn>
                <a:cxn ang="0">
                  <a:pos x="46" y="509"/>
                </a:cxn>
                <a:cxn ang="0">
                  <a:pos x="0" y="636"/>
                </a:cxn>
                <a:cxn ang="0">
                  <a:pos x="55" y="779"/>
                </a:cxn>
                <a:cxn ang="0">
                  <a:pos x="1139" y="1288"/>
                </a:cxn>
                <a:cxn ang="0">
                  <a:pos x="1378" y="1256"/>
                </a:cxn>
                <a:cxn ang="0">
                  <a:pos x="1570" y="1298"/>
                </a:cxn>
                <a:cxn ang="0">
                  <a:pos x="1587" y="1260"/>
                </a:cxn>
                <a:cxn ang="0">
                  <a:pos x="1587" y="1260"/>
                </a:cxn>
              </a:cxnLst>
              <a:rect l="0" t="0" r="r" b="b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000000"/>
                </a:solidFill>
                <a:latin typeface="+mn-lt"/>
                <a:cs typeface="+mn-cs"/>
              </a:endParaRPr>
            </a:p>
          </p:txBody>
        </p:sp>
        <p:sp>
          <p:nvSpPr>
            <p:cNvPr id="143372" name="Freeform 12"/>
            <p:cNvSpPr>
              <a:spLocks/>
            </p:cNvSpPr>
            <p:nvPr userDrawn="1"/>
          </p:nvSpPr>
          <p:spPr bwMode="auto">
            <a:xfrm>
              <a:off x="1022" y="3582"/>
              <a:ext cx="71" cy="129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120" y="0"/>
                </a:cxn>
                <a:cxn ang="0">
                  <a:pos x="143" y="233"/>
                </a:cxn>
                <a:cxn ang="0">
                  <a:pos x="8" y="258"/>
                </a:cxn>
                <a:cxn ang="0">
                  <a:pos x="0" y="7"/>
                </a:cxn>
                <a:cxn ang="0">
                  <a:pos x="0" y="7"/>
                </a:cxn>
              </a:cxnLst>
              <a:rect l="0" t="0" r="r" b="b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000000"/>
                </a:solidFill>
                <a:latin typeface="+mn-lt"/>
                <a:cs typeface="+mn-cs"/>
              </a:endParaRPr>
            </a:p>
          </p:txBody>
        </p:sp>
        <p:sp>
          <p:nvSpPr>
            <p:cNvPr id="143373" name="Freeform 13"/>
            <p:cNvSpPr>
              <a:spLocks/>
            </p:cNvSpPr>
            <p:nvPr userDrawn="1"/>
          </p:nvSpPr>
          <p:spPr bwMode="auto">
            <a:xfrm>
              <a:off x="20" y="3774"/>
              <a:ext cx="792" cy="41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000000"/>
                </a:solidFill>
                <a:latin typeface="+mn-lt"/>
                <a:cs typeface="+mn-cs"/>
              </a:endParaRPr>
            </a:p>
          </p:txBody>
        </p:sp>
        <p:sp>
          <p:nvSpPr>
            <p:cNvPr id="143374" name="Freeform 14"/>
            <p:cNvSpPr>
              <a:spLocks/>
            </p:cNvSpPr>
            <p:nvPr userDrawn="1"/>
          </p:nvSpPr>
          <p:spPr bwMode="auto">
            <a:xfrm>
              <a:off x="129" y="3808"/>
              <a:ext cx="525" cy="374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000000"/>
                </a:solidFill>
                <a:latin typeface="+mn-lt"/>
                <a:cs typeface="+mn-cs"/>
              </a:endParaRPr>
            </a:p>
          </p:txBody>
        </p:sp>
        <p:sp>
          <p:nvSpPr>
            <p:cNvPr id="143375" name="Freeform 15"/>
            <p:cNvSpPr>
              <a:spLocks/>
            </p:cNvSpPr>
            <p:nvPr userDrawn="1"/>
          </p:nvSpPr>
          <p:spPr bwMode="auto">
            <a:xfrm>
              <a:off x="485" y="3532"/>
              <a:ext cx="135" cy="121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160" y="0"/>
                </a:cxn>
                <a:cxn ang="0">
                  <a:pos x="251" y="36"/>
                </a:cxn>
                <a:cxn ang="0">
                  <a:pos x="272" y="139"/>
                </a:cxn>
                <a:cxn ang="0">
                  <a:pos x="164" y="146"/>
                </a:cxn>
                <a:cxn ang="0">
                  <a:pos x="32" y="241"/>
                </a:cxn>
                <a:cxn ang="0">
                  <a:pos x="0" y="28"/>
                </a:cxn>
                <a:cxn ang="0">
                  <a:pos x="0" y="28"/>
                </a:cxn>
              </a:cxnLst>
              <a:rect l="0" t="0" r="r" b="b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000000"/>
                </a:solidFill>
                <a:latin typeface="+mn-lt"/>
                <a:cs typeface="+mn-cs"/>
              </a:endParaRPr>
            </a:p>
          </p:txBody>
        </p:sp>
        <p:sp>
          <p:nvSpPr>
            <p:cNvPr id="143376" name="Freeform 16"/>
            <p:cNvSpPr>
              <a:spLocks/>
            </p:cNvSpPr>
            <p:nvPr userDrawn="1"/>
          </p:nvSpPr>
          <p:spPr bwMode="auto">
            <a:xfrm>
              <a:off x="641" y="4163"/>
              <a:ext cx="76" cy="112"/>
            </a:xfrm>
            <a:custGeom>
              <a:avLst/>
              <a:gdLst/>
              <a:ahLst/>
              <a:cxnLst>
                <a:cxn ang="0">
                  <a:pos x="152" y="4"/>
                </a:cxn>
                <a:cxn ang="0">
                  <a:pos x="152" y="224"/>
                </a:cxn>
                <a:cxn ang="0">
                  <a:pos x="0" y="8"/>
                </a:cxn>
                <a:cxn ang="0">
                  <a:pos x="72" y="0"/>
                </a:cxn>
                <a:cxn ang="0">
                  <a:pos x="152" y="4"/>
                </a:cxn>
                <a:cxn ang="0">
                  <a:pos x="152" y="4"/>
                </a:cxn>
              </a:cxnLst>
              <a:rect l="0" t="0" r="r" b="b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000000"/>
                </a:solidFill>
                <a:latin typeface="+mn-lt"/>
                <a:cs typeface="+mn-cs"/>
              </a:endParaRPr>
            </a:p>
          </p:txBody>
        </p:sp>
        <p:sp>
          <p:nvSpPr>
            <p:cNvPr id="143377" name="Freeform 17"/>
            <p:cNvSpPr>
              <a:spLocks/>
            </p:cNvSpPr>
            <p:nvPr userDrawn="1"/>
          </p:nvSpPr>
          <p:spPr bwMode="auto">
            <a:xfrm>
              <a:off x="504" y="3607"/>
              <a:ext cx="193" cy="383"/>
            </a:xfrm>
            <a:custGeom>
              <a:avLst/>
              <a:gdLst/>
              <a:ahLst/>
              <a:cxnLst>
                <a:cxn ang="0">
                  <a:pos x="0" y="80"/>
                </a:cxn>
                <a:cxn ang="0">
                  <a:pos x="87" y="0"/>
                </a:cxn>
                <a:cxn ang="0">
                  <a:pos x="232" y="6"/>
                </a:cxn>
                <a:cxn ang="0">
                  <a:pos x="386" y="764"/>
                </a:cxn>
                <a:cxn ang="0">
                  <a:pos x="279" y="720"/>
                </a:cxn>
                <a:cxn ang="0">
                  <a:pos x="152" y="677"/>
                </a:cxn>
                <a:cxn ang="0">
                  <a:pos x="0" y="80"/>
                </a:cxn>
                <a:cxn ang="0">
                  <a:pos x="0" y="80"/>
                </a:cxn>
              </a:cxnLst>
              <a:rect l="0" t="0" r="r" b="b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000000"/>
                </a:solidFill>
                <a:latin typeface="+mn-lt"/>
                <a:cs typeface="+mn-cs"/>
              </a:endParaRPr>
            </a:p>
          </p:txBody>
        </p:sp>
        <p:sp>
          <p:nvSpPr>
            <p:cNvPr id="143378" name="Freeform 18"/>
            <p:cNvSpPr>
              <a:spLocks/>
            </p:cNvSpPr>
            <p:nvPr userDrawn="1"/>
          </p:nvSpPr>
          <p:spPr bwMode="auto">
            <a:xfrm>
              <a:off x="668" y="3590"/>
              <a:ext cx="364" cy="174"/>
            </a:xfrm>
            <a:custGeom>
              <a:avLst/>
              <a:gdLst/>
              <a:ahLst/>
              <a:cxnLst>
                <a:cxn ang="0">
                  <a:pos x="692" y="0"/>
                </a:cxn>
                <a:cxn ang="0">
                  <a:pos x="0" y="106"/>
                </a:cxn>
                <a:cxn ang="0">
                  <a:pos x="28" y="348"/>
                </a:cxn>
                <a:cxn ang="0">
                  <a:pos x="715" y="237"/>
                </a:cxn>
                <a:cxn ang="0">
                  <a:pos x="728" y="43"/>
                </a:cxn>
                <a:cxn ang="0">
                  <a:pos x="692" y="0"/>
                </a:cxn>
                <a:cxn ang="0">
                  <a:pos x="692" y="0"/>
                </a:cxn>
              </a:cxnLst>
              <a:rect l="0" t="0" r="r" b="b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000000"/>
                </a:solidFill>
                <a:latin typeface="+mn-lt"/>
                <a:cs typeface="+mn-cs"/>
              </a:endParaRPr>
            </a:p>
          </p:txBody>
        </p:sp>
        <p:sp>
          <p:nvSpPr>
            <p:cNvPr id="143379" name="Freeform 19"/>
            <p:cNvSpPr>
              <a:spLocks/>
            </p:cNvSpPr>
            <p:nvPr userDrawn="1"/>
          </p:nvSpPr>
          <p:spPr bwMode="auto">
            <a:xfrm>
              <a:off x="347" y="3693"/>
              <a:ext cx="156" cy="67"/>
            </a:xfrm>
            <a:custGeom>
              <a:avLst/>
              <a:gdLst/>
              <a:ahLst/>
              <a:cxnLst>
                <a:cxn ang="0">
                  <a:pos x="272" y="0"/>
                </a:cxn>
                <a:cxn ang="0">
                  <a:pos x="0" y="78"/>
                </a:cxn>
                <a:cxn ang="0">
                  <a:pos x="312" y="135"/>
                </a:cxn>
                <a:cxn ang="0">
                  <a:pos x="272" y="0"/>
                </a:cxn>
                <a:cxn ang="0">
                  <a:pos x="272" y="0"/>
                </a:cxn>
              </a:cxnLst>
              <a:rect l="0" t="0" r="r" b="b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000000"/>
                </a:solidFill>
                <a:latin typeface="+mn-lt"/>
                <a:cs typeface="+mn-cs"/>
              </a:endParaRPr>
            </a:p>
          </p:txBody>
        </p:sp>
        <p:grpSp>
          <p:nvGrpSpPr>
            <p:cNvPr id="13348" name="Group 20"/>
            <p:cNvGrpSpPr>
              <a:grpSpLocks/>
            </p:cNvGrpSpPr>
            <p:nvPr userDrawn="1"/>
          </p:nvGrpSpPr>
          <p:grpSpPr bwMode="auto">
            <a:xfrm>
              <a:off x="5" y="3490"/>
              <a:ext cx="1124" cy="780"/>
              <a:chOff x="5" y="3490"/>
              <a:chExt cx="1124" cy="780"/>
            </a:xfrm>
          </p:grpSpPr>
          <p:grpSp>
            <p:nvGrpSpPr>
              <p:cNvPr id="13349" name="Group 21"/>
              <p:cNvGrpSpPr>
                <a:grpSpLocks/>
              </p:cNvGrpSpPr>
              <p:nvPr userDrawn="1"/>
            </p:nvGrpSpPr>
            <p:grpSpPr bwMode="auto"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143382" name="Freeform 22"/>
                <p:cNvSpPr>
                  <a:spLocks/>
                </p:cNvSpPr>
                <p:nvPr userDrawn="1"/>
              </p:nvSpPr>
              <p:spPr bwMode="auto">
                <a:xfrm>
                  <a:off x="499" y="3587"/>
                  <a:ext cx="157" cy="87"/>
                </a:xfrm>
                <a:custGeom>
                  <a:avLst/>
                  <a:gdLst/>
                  <a:ahLst/>
                  <a:cxnLst>
                    <a:cxn ang="0">
                      <a:pos x="0" y="107"/>
                    </a:cxn>
                    <a:cxn ang="0">
                      <a:pos x="114" y="10"/>
                    </a:cxn>
                    <a:cxn ang="0">
                      <a:pos x="213" y="0"/>
                    </a:cxn>
                    <a:cxn ang="0">
                      <a:pos x="292" y="27"/>
                    </a:cxn>
                    <a:cxn ang="0">
                      <a:pos x="313" y="91"/>
                    </a:cxn>
                    <a:cxn ang="0">
                      <a:pos x="167" y="67"/>
                    </a:cxn>
                    <a:cxn ang="0">
                      <a:pos x="74" y="101"/>
                    </a:cxn>
                    <a:cxn ang="0">
                      <a:pos x="13" y="175"/>
                    </a:cxn>
                    <a:cxn ang="0">
                      <a:pos x="0" y="107"/>
                    </a:cxn>
                    <a:cxn ang="0">
                      <a:pos x="0" y="107"/>
                    </a:cxn>
                  </a:cxnLst>
                  <a:rect l="0" t="0" r="r" b="b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solidFill>
                      <a:srgbClr val="000000"/>
                    </a:solidFill>
                    <a:latin typeface="+mn-lt"/>
                    <a:cs typeface="+mn-cs"/>
                  </a:endParaRPr>
                </a:p>
              </p:txBody>
            </p:sp>
            <p:sp>
              <p:nvSpPr>
                <p:cNvPr id="143383" name="Freeform 23"/>
                <p:cNvSpPr>
                  <a:spLocks/>
                </p:cNvSpPr>
                <p:nvPr userDrawn="1"/>
              </p:nvSpPr>
              <p:spPr bwMode="auto">
                <a:xfrm>
                  <a:off x="636" y="4137"/>
                  <a:ext cx="115" cy="133"/>
                </a:xfrm>
                <a:custGeom>
                  <a:avLst/>
                  <a:gdLst/>
                  <a:ahLst/>
                  <a:cxnLst>
                    <a:cxn ang="0">
                      <a:pos x="0" y="40"/>
                    </a:cxn>
                    <a:cxn ang="0">
                      <a:pos x="160" y="266"/>
                    </a:cxn>
                    <a:cxn ang="0">
                      <a:pos x="230" y="251"/>
                    </a:cxn>
                    <a:cxn ang="0">
                      <a:pos x="223" y="17"/>
                    </a:cxn>
                    <a:cxn ang="0">
                      <a:pos x="166" y="0"/>
                    </a:cxn>
                    <a:cxn ang="0">
                      <a:pos x="179" y="197"/>
                    </a:cxn>
                    <a:cxn ang="0">
                      <a:pos x="71" y="4"/>
                    </a:cxn>
                    <a:cxn ang="0">
                      <a:pos x="0" y="40"/>
                    </a:cxn>
                    <a:cxn ang="0">
                      <a:pos x="0" y="40"/>
                    </a:cxn>
                  </a:cxnLst>
                  <a:rect l="0" t="0" r="r" b="b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solidFill>
                      <a:srgbClr val="000000"/>
                    </a:solidFill>
                    <a:latin typeface="+mn-lt"/>
                    <a:cs typeface="+mn-cs"/>
                  </a:endParaRPr>
                </a:p>
              </p:txBody>
            </p:sp>
            <p:sp>
              <p:nvSpPr>
                <p:cNvPr id="143384" name="Freeform 24"/>
                <p:cNvSpPr>
                  <a:spLocks/>
                </p:cNvSpPr>
                <p:nvPr userDrawn="1"/>
              </p:nvSpPr>
              <p:spPr bwMode="auto">
                <a:xfrm>
                  <a:off x="1004" y="3562"/>
                  <a:ext cx="43" cy="117"/>
                </a:xfrm>
                <a:custGeom>
                  <a:avLst/>
                  <a:gdLst/>
                  <a:ahLst/>
                  <a:cxnLst>
                    <a:cxn ang="0">
                      <a:pos x="0" y="19"/>
                    </a:cxn>
                    <a:cxn ang="0">
                      <a:pos x="36" y="93"/>
                    </a:cxn>
                    <a:cxn ang="0">
                      <a:pos x="44" y="154"/>
                    </a:cxn>
                    <a:cxn ang="0">
                      <a:pos x="27" y="234"/>
                    </a:cxn>
                    <a:cxn ang="0">
                      <a:pos x="80" y="220"/>
                    </a:cxn>
                    <a:cxn ang="0">
                      <a:pos x="87" y="116"/>
                    </a:cxn>
                    <a:cxn ang="0">
                      <a:pos x="46" y="0"/>
                    </a:cxn>
                    <a:cxn ang="0">
                      <a:pos x="0" y="19"/>
                    </a:cxn>
                    <a:cxn ang="0">
                      <a:pos x="0" y="19"/>
                    </a:cxn>
                  </a:cxnLst>
                  <a:rect l="0" t="0" r="r" b="b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solidFill>
                      <a:srgbClr val="000000"/>
                    </a:solidFill>
                    <a:latin typeface="+mn-lt"/>
                    <a:cs typeface="+mn-cs"/>
                  </a:endParaRPr>
                </a:p>
              </p:txBody>
            </p:sp>
          </p:grpSp>
          <p:sp>
            <p:nvSpPr>
              <p:cNvPr id="143385" name="Freeform 25"/>
              <p:cNvSpPr>
                <a:spLocks/>
              </p:cNvSpPr>
              <p:nvPr userDrawn="1"/>
            </p:nvSpPr>
            <p:spPr bwMode="auto">
              <a:xfrm>
                <a:off x="76" y="3732"/>
                <a:ext cx="595" cy="250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000000"/>
                  </a:solidFill>
                  <a:latin typeface="+mn-lt"/>
                  <a:cs typeface="+mn-cs"/>
                </a:endParaRPr>
              </a:p>
            </p:txBody>
          </p:sp>
          <p:sp>
            <p:nvSpPr>
              <p:cNvPr id="143386" name="Freeform 26"/>
              <p:cNvSpPr>
                <a:spLocks/>
              </p:cNvSpPr>
              <p:nvPr userDrawn="1"/>
            </p:nvSpPr>
            <p:spPr bwMode="auto">
              <a:xfrm>
                <a:off x="260" y="3886"/>
                <a:ext cx="244" cy="148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000000"/>
                  </a:solidFill>
                  <a:latin typeface="+mn-lt"/>
                  <a:cs typeface="+mn-cs"/>
                </a:endParaRPr>
              </a:p>
            </p:txBody>
          </p:sp>
          <p:sp>
            <p:nvSpPr>
              <p:cNvPr id="143387" name="Freeform 27"/>
              <p:cNvSpPr>
                <a:spLocks/>
              </p:cNvSpPr>
              <p:nvPr userDrawn="1"/>
            </p:nvSpPr>
            <p:spPr bwMode="auto">
              <a:xfrm>
                <a:off x="565" y="3680"/>
                <a:ext cx="107" cy="238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91" y="25"/>
                  </a:cxn>
                  <a:cxn ang="0">
                    <a:pos x="80" y="192"/>
                  </a:cxn>
                  <a:cxn ang="0">
                    <a:pos x="106" y="327"/>
                  </a:cxn>
                  <a:cxn ang="0">
                    <a:pos x="213" y="451"/>
                  </a:cxn>
                  <a:cxn ang="0">
                    <a:pos x="97" y="478"/>
                  </a:cxn>
                  <a:cxn ang="0">
                    <a:pos x="30" y="344"/>
                  </a:cxn>
                  <a:cxn ang="0">
                    <a:pos x="0" y="57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000000"/>
                  </a:solidFill>
                  <a:latin typeface="+mn-lt"/>
                  <a:cs typeface="+mn-cs"/>
                </a:endParaRPr>
              </a:p>
            </p:txBody>
          </p:sp>
          <p:grpSp>
            <p:nvGrpSpPr>
              <p:cNvPr id="13353" name="Group 28"/>
              <p:cNvGrpSpPr>
                <a:grpSpLocks/>
              </p:cNvGrpSpPr>
              <p:nvPr userDrawn="1"/>
            </p:nvGrpSpPr>
            <p:grpSpPr bwMode="auto"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143389" name="Freeform 29"/>
                <p:cNvSpPr>
                  <a:spLocks/>
                </p:cNvSpPr>
                <p:nvPr userDrawn="1"/>
              </p:nvSpPr>
              <p:spPr bwMode="auto">
                <a:xfrm>
                  <a:off x="669" y="4048"/>
                  <a:ext cx="75" cy="87"/>
                </a:xfrm>
                <a:custGeom>
                  <a:avLst/>
                  <a:gdLst/>
                  <a:ahLst/>
                  <a:cxnLst>
                    <a:cxn ang="0">
                      <a:pos x="110" y="0"/>
                    </a:cxn>
                    <a:cxn ang="0">
                      <a:pos x="40" y="66"/>
                    </a:cxn>
                    <a:cxn ang="0">
                      <a:pos x="0" y="173"/>
                    </a:cxn>
                    <a:cxn ang="0">
                      <a:pos x="80" y="160"/>
                    </a:cxn>
                    <a:cxn ang="0">
                      <a:pos x="103" y="84"/>
                    </a:cxn>
                    <a:cxn ang="0">
                      <a:pos x="150" y="27"/>
                    </a:cxn>
                    <a:cxn ang="0">
                      <a:pos x="110" y="0"/>
                    </a:cxn>
                    <a:cxn ang="0">
                      <a:pos x="110" y="0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solidFill>
                      <a:srgbClr val="000000"/>
                    </a:solidFill>
                    <a:latin typeface="+mn-lt"/>
                    <a:cs typeface="+mn-cs"/>
                  </a:endParaRPr>
                </a:p>
              </p:txBody>
            </p:sp>
            <p:sp>
              <p:nvSpPr>
                <p:cNvPr id="143390" name="Freeform 30"/>
                <p:cNvSpPr>
                  <a:spLocks/>
                </p:cNvSpPr>
                <p:nvPr userDrawn="1"/>
              </p:nvSpPr>
              <p:spPr bwMode="auto">
                <a:xfrm>
                  <a:off x="5" y="3728"/>
                  <a:ext cx="842" cy="440"/>
                </a:xfrm>
                <a:custGeom>
                  <a:avLst/>
                  <a:gdLst/>
                  <a:ahLst/>
                  <a:cxnLst>
                    <a:cxn ang="0">
                      <a:pos x="156" y="0"/>
                    </a:cxn>
                    <a:cxn ang="0">
                      <a:pos x="63" y="52"/>
                    </a:cxn>
                    <a:cxn ang="0">
                      <a:pos x="0" y="208"/>
                    </a:cxn>
                    <a:cxn ang="0">
                      <a:pos x="67" y="358"/>
                    </a:cxn>
                    <a:cxn ang="0">
                      <a:pos x="1182" y="867"/>
                    </a:cxn>
                    <a:cxn ang="0">
                      <a:pos x="1422" y="835"/>
                    </a:cxn>
                    <a:cxn ang="0">
                      <a:pos x="1616" y="880"/>
                    </a:cxn>
                    <a:cxn ang="0">
                      <a:pos x="1684" y="808"/>
                    </a:cxn>
                    <a:cxn ang="0">
                      <a:pos x="1502" y="664"/>
                    </a:cxn>
                    <a:cxn ang="0">
                      <a:pos x="1428" y="512"/>
                    </a:cxn>
                    <a:cxn ang="0">
                      <a:pos x="1369" y="527"/>
                    </a:cxn>
                    <a:cxn ang="0">
                      <a:pos x="1439" y="664"/>
                    </a:cxn>
                    <a:cxn ang="0">
                      <a:pos x="1578" y="810"/>
                    </a:cxn>
                    <a:cxn ang="0">
                      <a:pos x="1413" y="787"/>
                    </a:cxn>
                    <a:cxn ang="0">
                      <a:pos x="1219" y="814"/>
                    </a:cxn>
                    <a:cxn ang="0">
                      <a:pos x="1255" y="650"/>
                    </a:cxn>
                    <a:cxn ang="0">
                      <a:pos x="1338" y="538"/>
                    </a:cxn>
                    <a:cxn ang="0">
                      <a:pos x="1241" y="552"/>
                    </a:cxn>
                    <a:cxn ang="0">
                      <a:pos x="1165" y="658"/>
                    </a:cxn>
                    <a:cxn ang="0">
                      <a:pos x="1139" y="791"/>
                    </a:cxn>
                    <a:cxn ang="0">
                      <a:pos x="107" y="310"/>
                    </a:cxn>
                    <a:cxn ang="0">
                      <a:pos x="80" y="215"/>
                    </a:cxn>
                    <a:cxn ang="0">
                      <a:pos x="103" y="95"/>
                    </a:cxn>
                    <a:cxn ang="0">
                      <a:pos x="217" y="0"/>
                    </a:cxn>
                    <a:cxn ang="0">
                      <a:pos x="156" y="0"/>
                    </a:cxn>
                    <a:cxn ang="0">
                      <a:pos x="156" y="0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solidFill>
                      <a:srgbClr val="000000"/>
                    </a:solidFill>
                    <a:latin typeface="+mn-lt"/>
                    <a:cs typeface="+mn-cs"/>
                  </a:endParaRPr>
                </a:p>
              </p:txBody>
            </p:sp>
            <p:sp>
              <p:nvSpPr>
                <p:cNvPr id="143391" name="Freeform 31"/>
                <p:cNvSpPr>
                  <a:spLocks/>
                </p:cNvSpPr>
                <p:nvPr userDrawn="1"/>
              </p:nvSpPr>
              <p:spPr bwMode="auto">
                <a:xfrm>
                  <a:off x="106" y="3770"/>
                  <a:ext cx="80" cy="167"/>
                </a:xfrm>
                <a:custGeom>
                  <a:avLst/>
                  <a:gdLst/>
                  <a:ahLst/>
                  <a:cxnLst>
                    <a:cxn ang="0">
                      <a:pos x="116" y="0"/>
                    </a:cxn>
                    <a:cxn ang="0">
                      <a:pos x="19" y="106"/>
                    </a:cxn>
                    <a:cxn ang="0">
                      <a:pos x="0" y="230"/>
                    </a:cxn>
                    <a:cxn ang="0">
                      <a:pos x="33" y="314"/>
                    </a:cxn>
                    <a:cxn ang="0">
                      <a:pos x="94" y="335"/>
                    </a:cxn>
                    <a:cxn ang="0">
                      <a:pos x="76" y="154"/>
                    </a:cxn>
                    <a:cxn ang="0">
                      <a:pos x="160" y="17"/>
                    </a:cxn>
                    <a:cxn ang="0">
                      <a:pos x="116" y="0"/>
                    </a:cxn>
                    <a:cxn ang="0">
                      <a:pos x="116" y="0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solidFill>
                      <a:srgbClr val="000000"/>
                    </a:solidFill>
                    <a:latin typeface="+mn-lt"/>
                    <a:cs typeface="+mn-cs"/>
                  </a:endParaRPr>
                </a:p>
              </p:txBody>
            </p:sp>
            <p:sp>
              <p:nvSpPr>
                <p:cNvPr id="143392" name="Freeform 32"/>
                <p:cNvSpPr>
                  <a:spLocks/>
                </p:cNvSpPr>
                <p:nvPr userDrawn="1"/>
              </p:nvSpPr>
              <p:spPr bwMode="auto">
                <a:xfrm>
                  <a:off x="449" y="3490"/>
                  <a:ext cx="322" cy="594"/>
                </a:xfrm>
                <a:custGeom>
                  <a:avLst/>
                  <a:gdLst/>
                  <a:ahLst/>
                  <a:cxnLst>
                    <a:cxn ang="0">
                      <a:pos x="218" y="896"/>
                    </a:cxn>
                    <a:cxn ang="0">
                      <a:pos x="0" y="124"/>
                    </a:cxn>
                    <a:cxn ang="0">
                      <a:pos x="81" y="38"/>
                    </a:cxn>
                    <a:cxn ang="0">
                      <a:pos x="258" y="0"/>
                    </a:cxn>
                    <a:cxn ang="0">
                      <a:pos x="399" y="57"/>
                    </a:cxn>
                    <a:cxn ang="0">
                      <a:pos x="642" y="1188"/>
                    </a:cxn>
                    <a:cxn ang="0">
                      <a:pos x="555" y="1091"/>
                    </a:cxn>
                    <a:cxn ang="0">
                      <a:pos x="355" y="97"/>
                    </a:cxn>
                    <a:cxn ang="0">
                      <a:pos x="226" y="61"/>
                    </a:cxn>
                    <a:cxn ang="0">
                      <a:pos x="119" y="74"/>
                    </a:cxn>
                    <a:cxn ang="0">
                      <a:pos x="76" y="141"/>
                    </a:cxn>
                    <a:cxn ang="0">
                      <a:pos x="306" y="924"/>
                    </a:cxn>
                    <a:cxn ang="0">
                      <a:pos x="218" y="896"/>
                    </a:cxn>
                    <a:cxn ang="0">
                      <a:pos x="218" y="896"/>
                    </a:cxn>
                  </a:cxnLst>
                  <a:rect l="0" t="0" r="r" b="b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solidFill>
                      <a:srgbClr val="000000"/>
                    </a:solidFill>
                    <a:latin typeface="+mn-lt"/>
                    <a:cs typeface="+mn-cs"/>
                  </a:endParaRPr>
                </a:p>
              </p:txBody>
            </p:sp>
            <p:sp>
              <p:nvSpPr>
                <p:cNvPr id="143393" name="Freeform 33"/>
                <p:cNvSpPr>
                  <a:spLocks/>
                </p:cNvSpPr>
                <p:nvPr userDrawn="1"/>
              </p:nvSpPr>
              <p:spPr bwMode="auto">
                <a:xfrm>
                  <a:off x="578" y="3650"/>
                  <a:ext cx="96" cy="252"/>
                </a:xfrm>
                <a:custGeom>
                  <a:avLst/>
                  <a:gdLst/>
                  <a:ahLst/>
                  <a:cxnLst>
                    <a:cxn ang="0">
                      <a:pos x="0" y="27"/>
                    </a:cxn>
                    <a:cxn ang="0">
                      <a:pos x="76" y="194"/>
                    </a:cxn>
                    <a:cxn ang="0">
                      <a:pos x="113" y="318"/>
                    </a:cxn>
                    <a:cxn ang="0">
                      <a:pos x="116" y="504"/>
                    </a:cxn>
                    <a:cxn ang="0">
                      <a:pos x="192" y="504"/>
                    </a:cxn>
                    <a:cxn ang="0">
                      <a:pos x="187" y="360"/>
                    </a:cxn>
                    <a:cxn ang="0">
                      <a:pos x="162" y="208"/>
                    </a:cxn>
                    <a:cxn ang="0">
                      <a:pos x="99" y="59"/>
                    </a:cxn>
                    <a:cxn ang="0">
                      <a:pos x="63" y="0"/>
                    </a:cxn>
                    <a:cxn ang="0">
                      <a:pos x="0" y="27"/>
                    </a:cxn>
                    <a:cxn ang="0">
                      <a:pos x="0" y="27"/>
                    </a:cxn>
                  </a:cxnLst>
                  <a:rect l="0" t="0" r="r" b="b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solidFill>
                      <a:srgbClr val="000000"/>
                    </a:solidFill>
                    <a:latin typeface="+mn-lt"/>
                    <a:cs typeface="+mn-cs"/>
                  </a:endParaRPr>
                </a:p>
              </p:txBody>
            </p:sp>
            <p:sp>
              <p:nvSpPr>
                <p:cNvPr id="143394" name="Freeform 34"/>
                <p:cNvSpPr>
                  <a:spLocks/>
                </p:cNvSpPr>
                <p:nvPr userDrawn="1"/>
              </p:nvSpPr>
              <p:spPr bwMode="auto">
                <a:xfrm>
                  <a:off x="328" y="3630"/>
                  <a:ext cx="195" cy="135"/>
                </a:xfrm>
                <a:custGeom>
                  <a:avLst/>
                  <a:gdLst/>
                  <a:ahLst/>
                  <a:cxnLst>
                    <a:cxn ang="0">
                      <a:pos x="297" y="0"/>
                    </a:cxn>
                    <a:cxn ang="0">
                      <a:pos x="257" y="17"/>
                    </a:cxn>
                    <a:cxn ang="0">
                      <a:pos x="253" y="66"/>
                    </a:cxn>
                    <a:cxn ang="0">
                      <a:pos x="0" y="169"/>
                    </a:cxn>
                    <a:cxn ang="0">
                      <a:pos x="0" y="222"/>
                    </a:cxn>
                    <a:cxn ang="0">
                      <a:pos x="284" y="226"/>
                    </a:cxn>
                    <a:cxn ang="0">
                      <a:pos x="320" y="269"/>
                    </a:cxn>
                    <a:cxn ang="0">
                      <a:pos x="390" y="266"/>
                    </a:cxn>
                    <a:cxn ang="0">
                      <a:pos x="383" y="190"/>
                    </a:cxn>
                    <a:cxn ang="0">
                      <a:pos x="116" y="176"/>
                    </a:cxn>
                    <a:cxn ang="0">
                      <a:pos x="333" y="89"/>
                    </a:cxn>
                    <a:cxn ang="0">
                      <a:pos x="297" y="0"/>
                    </a:cxn>
                    <a:cxn ang="0">
                      <a:pos x="297" y="0"/>
                    </a:cxn>
                  </a:cxnLst>
                  <a:rect l="0" t="0" r="r" b="b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solidFill>
                      <a:srgbClr val="000000"/>
                    </a:solidFill>
                    <a:latin typeface="+mn-lt"/>
                    <a:cs typeface="+mn-cs"/>
                  </a:endParaRPr>
                </a:p>
              </p:txBody>
            </p:sp>
            <p:sp>
              <p:nvSpPr>
                <p:cNvPr id="143395" name="Freeform 35"/>
                <p:cNvSpPr>
                  <a:spLocks/>
                </p:cNvSpPr>
                <p:nvPr userDrawn="1"/>
              </p:nvSpPr>
              <p:spPr bwMode="auto">
                <a:xfrm>
                  <a:off x="658" y="3538"/>
                  <a:ext cx="471" cy="212"/>
                </a:xfrm>
                <a:custGeom>
                  <a:avLst/>
                  <a:gdLst/>
                  <a:ahLst/>
                  <a:cxnLst>
                    <a:cxn ang="0">
                      <a:pos x="0" y="131"/>
                    </a:cxn>
                    <a:cxn ang="0">
                      <a:pos x="863" y="0"/>
                    </a:cxn>
                    <a:cxn ang="0">
                      <a:pos x="926" y="78"/>
                    </a:cxn>
                    <a:cxn ang="0">
                      <a:pos x="941" y="181"/>
                    </a:cxn>
                    <a:cxn ang="0">
                      <a:pos x="903" y="282"/>
                    </a:cxn>
                    <a:cxn ang="0">
                      <a:pos x="57" y="424"/>
                    </a:cxn>
                    <a:cxn ang="0">
                      <a:pos x="53" y="384"/>
                    </a:cxn>
                    <a:cxn ang="0">
                      <a:pos x="863" y="242"/>
                    </a:cxn>
                    <a:cxn ang="0">
                      <a:pos x="893" y="145"/>
                    </a:cxn>
                    <a:cxn ang="0">
                      <a:pos x="840" y="57"/>
                    </a:cxn>
                    <a:cxn ang="0">
                      <a:pos x="0" y="185"/>
                    </a:cxn>
                    <a:cxn ang="0">
                      <a:pos x="0" y="131"/>
                    </a:cxn>
                    <a:cxn ang="0">
                      <a:pos x="0" y="131"/>
                    </a:cxn>
                  </a:cxnLst>
                  <a:rect l="0" t="0" r="r" b="b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solidFill>
                      <a:srgbClr val="000000"/>
                    </a:solidFill>
                    <a:latin typeface="+mn-lt"/>
                    <a:cs typeface="+mn-cs"/>
                  </a:endParaRPr>
                </a:p>
              </p:txBody>
            </p:sp>
            <p:sp>
              <p:nvSpPr>
                <p:cNvPr id="143396" name="Freeform 36"/>
                <p:cNvSpPr>
                  <a:spLocks/>
                </p:cNvSpPr>
                <p:nvPr userDrawn="1"/>
              </p:nvSpPr>
              <p:spPr bwMode="auto">
                <a:xfrm>
                  <a:off x="717" y="3606"/>
                  <a:ext cx="245" cy="86"/>
                </a:xfrm>
                <a:custGeom>
                  <a:avLst/>
                  <a:gdLst/>
                  <a:ahLst/>
                  <a:cxnLst>
                    <a:cxn ang="0">
                      <a:pos x="0" y="126"/>
                    </a:cxn>
                    <a:cxn ang="0">
                      <a:pos x="66" y="173"/>
                    </a:cxn>
                    <a:cxn ang="0">
                      <a:pos x="222" y="166"/>
                    </a:cxn>
                    <a:cxn ang="0">
                      <a:pos x="418" y="116"/>
                    </a:cxn>
                    <a:cxn ang="0">
                      <a:pos x="488" y="42"/>
                    </a:cxn>
                    <a:cxn ang="0">
                      <a:pos x="443" y="2"/>
                    </a:cxn>
                    <a:cxn ang="0">
                      <a:pos x="253" y="0"/>
                    </a:cxn>
                    <a:cxn ang="0">
                      <a:pos x="110" y="12"/>
                    </a:cxn>
                    <a:cxn ang="0">
                      <a:pos x="15" y="76"/>
                    </a:cxn>
                    <a:cxn ang="0">
                      <a:pos x="112" y="95"/>
                    </a:cxn>
                    <a:cxn ang="0">
                      <a:pos x="275" y="53"/>
                    </a:cxn>
                    <a:cxn ang="0">
                      <a:pos x="416" y="53"/>
                    </a:cxn>
                    <a:cxn ang="0">
                      <a:pos x="268" y="110"/>
                    </a:cxn>
                    <a:cxn ang="0">
                      <a:pos x="142" y="126"/>
                    </a:cxn>
                    <a:cxn ang="0">
                      <a:pos x="0" y="126"/>
                    </a:cxn>
                    <a:cxn ang="0">
                      <a:pos x="0" y="126"/>
                    </a:cxn>
                  </a:cxnLst>
                  <a:rect l="0" t="0" r="r" b="b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solidFill>
                      <a:srgbClr val="000000"/>
                    </a:solidFill>
                    <a:latin typeface="+mn-lt"/>
                    <a:cs typeface="+mn-cs"/>
                  </a:endParaRPr>
                </a:p>
              </p:txBody>
            </p:sp>
          </p:grpSp>
        </p:grpSp>
      </p:grpSp>
      <p:grpSp>
        <p:nvGrpSpPr>
          <p:cNvPr id="13323" name="Group 37"/>
          <p:cNvGrpSpPr>
            <a:grpSpLocks/>
          </p:cNvGrpSpPr>
          <p:nvPr/>
        </p:nvGrpSpPr>
        <p:grpSpPr bwMode="auto">
          <a:xfrm>
            <a:off x="8680450" y="2116138"/>
            <a:ext cx="385763" cy="4308475"/>
            <a:chOff x="5468" y="1333"/>
            <a:chExt cx="243" cy="2714"/>
          </a:xfrm>
        </p:grpSpPr>
        <p:sp>
          <p:nvSpPr>
            <p:cNvPr id="143398" name="Freeform 38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000000"/>
                </a:solidFill>
                <a:latin typeface="+mn-lt"/>
                <a:cs typeface="+mn-cs"/>
              </a:endParaRPr>
            </a:p>
          </p:txBody>
        </p:sp>
        <p:sp>
          <p:nvSpPr>
            <p:cNvPr id="143399" name="Freeform 39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000000"/>
                </a:solidFill>
                <a:latin typeface="+mn-lt"/>
                <a:cs typeface="+mn-cs"/>
              </a:endParaRPr>
            </a:p>
          </p:txBody>
        </p:sp>
      </p:grpSp>
      <p:grpSp>
        <p:nvGrpSpPr>
          <p:cNvPr id="13324" name="Group 40"/>
          <p:cNvGrpSpPr>
            <a:grpSpLocks/>
          </p:cNvGrpSpPr>
          <p:nvPr/>
        </p:nvGrpSpPr>
        <p:grpSpPr bwMode="auto">
          <a:xfrm>
            <a:off x="7318375" y="90488"/>
            <a:ext cx="2133600" cy="1911350"/>
            <a:chOff x="4610" y="57"/>
            <a:chExt cx="1344" cy="1204"/>
          </a:xfrm>
        </p:grpSpPr>
        <p:grpSp>
          <p:nvGrpSpPr>
            <p:cNvPr id="13325" name="Group 41"/>
            <p:cNvGrpSpPr>
              <a:grpSpLocks/>
            </p:cNvGrpSpPr>
            <p:nvPr userDrawn="1"/>
          </p:nvGrpSpPr>
          <p:grpSpPr bwMode="auto">
            <a:xfrm>
              <a:off x="4610" y="57"/>
              <a:ext cx="1344" cy="1204"/>
              <a:chOff x="4610" y="57"/>
              <a:chExt cx="1344" cy="1204"/>
            </a:xfrm>
          </p:grpSpPr>
          <p:sp>
            <p:nvSpPr>
              <p:cNvPr id="143402" name="Freeform 42"/>
              <p:cNvSpPr>
                <a:spLocks/>
              </p:cNvSpPr>
              <p:nvPr userDrawn="1"/>
            </p:nvSpPr>
            <p:spPr bwMode="auto">
              <a:xfrm rot="-3172564">
                <a:off x="5430" y="1086"/>
                <a:ext cx="62" cy="288"/>
              </a:xfrm>
              <a:custGeom>
                <a:avLst/>
                <a:gdLst/>
                <a:ahLst/>
                <a:cxnLst>
                  <a:cxn ang="0">
                    <a:pos x="123" y="9"/>
                  </a:cxn>
                  <a:cxn ang="0">
                    <a:pos x="131" y="342"/>
                  </a:cxn>
                  <a:cxn ang="0">
                    <a:pos x="0" y="806"/>
                  </a:cxn>
                  <a:cxn ang="0">
                    <a:pos x="79" y="789"/>
                  </a:cxn>
                  <a:cxn ang="0">
                    <a:pos x="218" y="376"/>
                  </a:cxn>
                  <a:cxn ang="0">
                    <a:pos x="245" y="0"/>
                  </a:cxn>
                  <a:cxn ang="0">
                    <a:pos x="123" y="9"/>
                  </a:cxn>
                  <a:cxn ang="0">
                    <a:pos x="123" y="9"/>
                  </a:cxn>
                </a:cxnLst>
                <a:rect l="0" t="0" r="r" b="b"/>
                <a:pathLst>
                  <a:path w="245" h="806">
                    <a:moveTo>
                      <a:pt x="123" y="9"/>
                    </a:moveTo>
                    <a:lnTo>
                      <a:pt x="131" y="342"/>
                    </a:lnTo>
                    <a:lnTo>
                      <a:pt x="0" y="806"/>
                    </a:lnTo>
                    <a:lnTo>
                      <a:pt x="79" y="789"/>
                    </a:lnTo>
                    <a:lnTo>
                      <a:pt x="218" y="376"/>
                    </a:lnTo>
                    <a:lnTo>
                      <a:pt x="245" y="0"/>
                    </a:lnTo>
                    <a:lnTo>
                      <a:pt x="123" y="9"/>
                    </a:lnTo>
                    <a:lnTo>
                      <a:pt x="123" y="9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000000"/>
                  </a:solidFill>
                  <a:latin typeface="+mn-lt"/>
                  <a:cs typeface="+mn-cs"/>
                </a:endParaRPr>
              </a:p>
            </p:txBody>
          </p:sp>
          <p:grpSp>
            <p:nvGrpSpPr>
              <p:cNvPr id="13328" name="Group 43"/>
              <p:cNvGrpSpPr>
                <a:grpSpLocks/>
              </p:cNvGrpSpPr>
              <p:nvPr userDrawn="1"/>
            </p:nvGrpSpPr>
            <p:grpSpPr bwMode="auto">
              <a:xfrm>
                <a:off x="4610" y="57"/>
                <a:ext cx="1344" cy="985"/>
                <a:chOff x="4610" y="57"/>
                <a:chExt cx="1344" cy="985"/>
              </a:xfrm>
            </p:grpSpPr>
            <p:sp>
              <p:nvSpPr>
                <p:cNvPr id="143404" name="Freeform 44"/>
                <p:cNvSpPr>
                  <a:spLocks/>
                </p:cNvSpPr>
                <p:nvPr userDrawn="1"/>
              </p:nvSpPr>
              <p:spPr bwMode="auto">
                <a:xfrm rot="-3172564">
                  <a:off x="4966" y="71"/>
                  <a:ext cx="153" cy="12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98" y="184"/>
                    </a:cxn>
                    <a:cxn ang="0">
                      <a:pos x="500" y="349"/>
                    </a:cxn>
                    <a:cxn ang="0">
                      <a:pos x="604" y="140"/>
                    </a:cxn>
                    <a:cxn ang="0">
                      <a:pos x="359" y="9"/>
                    </a:cxn>
                    <a:cxn ang="0">
                      <a:pos x="464" y="184"/>
                    </a:cxn>
                    <a:cxn ang="0">
                      <a:pos x="131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604" h="349">
                      <a:moveTo>
                        <a:pt x="0" y="0"/>
                      </a:moveTo>
                      <a:lnTo>
                        <a:pt x="298" y="184"/>
                      </a:lnTo>
                      <a:lnTo>
                        <a:pt x="500" y="349"/>
                      </a:lnTo>
                      <a:lnTo>
                        <a:pt x="604" y="140"/>
                      </a:lnTo>
                      <a:lnTo>
                        <a:pt x="359" y="9"/>
                      </a:lnTo>
                      <a:lnTo>
                        <a:pt x="464" y="184"/>
                      </a:lnTo>
                      <a:lnTo>
                        <a:pt x="131" y="17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solidFill>
                      <a:srgbClr val="000000"/>
                    </a:solidFill>
                    <a:latin typeface="+mn-lt"/>
                    <a:cs typeface="+mn-cs"/>
                  </a:endParaRPr>
                </a:p>
              </p:txBody>
            </p:sp>
            <p:sp>
              <p:nvSpPr>
                <p:cNvPr id="143405" name="Freeform 45"/>
                <p:cNvSpPr>
                  <a:spLocks/>
                </p:cNvSpPr>
                <p:nvPr userDrawn="1"/>
              </p:nvSpPr>
              <p:spPr bwMode="auto">
                <a:xfrm rot="-3172564">
                  <a:off x="5066" y="314"/>
                  <a:ext cx="269" cy="438"/>
                </a:xfrm>
                <a:custGeom>
                  <a:avLst/>
                  <a:gdLst/>
                  <a:ahLst/>
                  <a:cxnLst>
                    <a:cxn ang="0">
                      <a:pos x="741" y="129"/>
                    </a:cxn>
                    <a:cxn ang="0">
                      <a:pos x="485" y="352"/>
                    </a:cxn>
                    <a:cxn ang="0">
                      <a:pos x="163" y="762"/>
                    </a:cxn>
                    <a:cxn ang="0">
                      <a:pos x="0" y="1101"/>
                    </a:cxn>
                    <a:cxn ang="0">
                      <a:pos x="59" y="1230"/>
                    </a:cxn>
                    <a:cxn ang="0">
                      <a:pos x="262" y="1201"/>
                    </a:cxn>
                    <a:cxn ang="0">
                      <a:pos x="578" y="914"/>
                    </a:cxn>
                    <a:cxn ang="0">
                      <a:pos x="876" y="534"/>
                    </a:cxn>
                    <a:cxn ang="0">
                      <a:pos x="1034" y="270"/>
                    </a:cxn>
                    <a:cxn ang="0">
                      <a:pos x="1064" y="84"/>
                    </a:cxn>
                    <a:cxn ang="0">
                      <a:pos x="977" y="0"/>
                    </a:cxn>
                    <a:cxn ang="0">
                      <a:pos x="836" y="65"/>
                    </a:cxn>
                    <a:cxn ang="0">
                      <a:pos x="969" y="107"/>
                    </a:cxn>
                    <a:cxn ang="0">
                      <a:pos x="876" y="352"/>
                    </a:cxn>
                    <a:cxn ang="0">
                      <a:pos x="690" y="656"/>
                    </a:cxn>
                    <a:cxn ang="0">
                      <a:pos x="350" y="1008"/>
                    </a:cxn>
                    <a:cxn ang="0">
                      <a:pos x="116" y="1114"/>
                    </a:cxn>
                    <a:cxn ang="0">
                      <a:pos x="135" y="943"/>
                    </a:cxn>
                    <a:cxn ang="0">
                      <a:pos x="437" y="504"/>
                    </a:cxn>
                    <a:cxn ang="0">
                      <a:pos x="831" y="118"/>
                    </a:cxn>
                    <a:cxn ang="0">
                      <a:pos x="741" y="129"/>
                    </a:cxn>
                    <a:cxn ang="0">
                      <a:pos x="741" y="129"/>
                    </a:cxn>
                  </a:cxnLst>
                  <a:rect l="0" t="0" r="r" b="b"/>
                  <a:pathLst>
                    <a:path w="1064" h="1230">
                      <a:moveTo>
                        <a:pt x="741" y="129"/>
                      </a:moveTo>
                      <a:lnTo>
                        <a:pt x="485" y="352"/>
                      </a:lnTo>
                      <a:lnTo>
                        <a:pt x="163" y="762"/>
                      </a:lnTo>
                      <a:lnTo>
                        <a:pt x="0" y="1101"/>
                      </a:lnTo>
                      <a:lnTo>
                        <a:pt x="59" y="1230"/>
                      </a:lnTo>
                      <a:lnTo>
                        <a:pt x="262" y="1201"/>
                      </a:lnTo>
                      <a:lnTo>
                        <a:pt x="578" y="914"/>
                      </a:lnTo>
                      <a:lnTo>
                        <a:pt x="876" y="534"/>
                      </a:lnTo>
                      <a:lnTo>
                        <a:pt x="1034" y="270"/>
                      </a:lnTo>
                      <a:lnTo>
                        <a:pt x="1064" y="84"/>
                      </a:lnTo>
                      <a:lnTo>
                        <a:pt x="977" y="0"/>
                      </a:lnTo>
                      <a:lnTo>
                        <a:pt x="836" y="65"/>
                      </a:lnTo>
                      <a:lnTo>
                        <a:pt x="969" y="107"/>
                      </a:lnTo>
                      <a:lnTo>
                        <a:pt x="876" y="352"/>
                      </a:lnTo>
                      <a:lnTo>
                        <a:pt x="690" y="656"/>
                      </a:lnTo>
                      <a:lnTo>
                        <a:pt x="350" y="1008"/>
                      </a:lnTo>
                      <a:lnTo>
                        <a:pt x="116" y="1114"/>
                      </a:lnTo>
                      <a:lnTo>
                        <a:pt x="135" y="943"/>
                      </a:lnTo>
                      <a:lnTo>
                        <a:pt x="437" y="504"/>
                      </a:lnTo>
                      <a:lnTo>
                        <a:pt x="831" y="118"/>
                      </a:lnTo>
                      <a:lnTo>
                        <a:pt x="741" y="129"/>
                      </a:lnTo>
                      <a:lnTo>
                        <a:pt x="741" y="12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solidFill>
                      <a:srgbClr val="000000"/>
                    </a:solidFill>
                    <a:latin typeface="+mn-lt"/>
                    <a:cs typeface="+mn-cs"/>
                  </a:endParaRPr>
                </a:p>
              </p:txBody>
            </p:sp>
            <p:sp>
              <p:nvSpPr>
                <p:cNvPr id="143406" name="Freeform 46"/>
                <p:cNvSpPr>
                  <a:spLocks/>
                </p:cNvSpPr>
                <p:nvPr userDrawn="1"/>
              </p:nvSpPr>
              <p:spPr bwMode="auto">
                <a:xfrm rot="-3172564">
                  <a:off x="4876" y="164"/>
                  <a:ext cx="505" cy="898"/>
                </a:xfrm>
                <a:custGeom>
                  <a:avLst/>
                  <a:gdLst/>
                  <a:ahLst/>
                  <a:cxnLst>
                    <a:cxn ang="0">
                      <a:pos x="1941" y="0"/>
                    </a:cxn>
                    <a:cxn ang="0">
                      <a:pos x="0" y="2521"/>
                    </a:cxn>
                    <a:cxn ang="0">
                      <a:pos x="192" y="2450"/>
                    </a:cxn>
                    <a:cxn ang="0">
                      <a:pos x="2002" y="61"/>
                    </a:cxn>
                    <a:cxn ang="0">
                      <a:pos x="1941" y="0"/>
                    </a:cxn>
                    <a:cxn ang="0">
                      <a:pos x="1941" y="0"/>
                    </a:cxn>
                  </a:cxnLst>
                  <a:rect l="0" t="0" r="r" b="b"/>
                  <a:pathLst>
                    <a:path w="2002" h="2521">
                      <a:moveTo>
                        <a:pt x="1941" y="0"/>
                      </a:moveTo>
                      <a:lnTo>
                        <a:pt x="0" y="2521"/>
                      </a:lnTo>
                      <a:lnTo>
                        <a:pt x="192" y="2450"/>
                      </a:lnTo>
                      <a:lnTo>
                        <a:pt x="2002" y="61"/>
                      </a:lnTo>
                      <a:lnTo>
                        <a:pt x="1941" y="0"/>
                      </a:lnTo>
                      <a:lnTo>
                        <a:pt x="194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solidFill>
                      <a:srgbClr val="000000"/>
                    </a:solidFill>
                    <a:latin typeface="+mn-lt"/>
                    <a:cs typeface="+mn-cs"/>
                  </a:endParaRPr>
                </a:p>
              </p:txBody>
            </p:sp>
            <p:sp>
              <p:nvSpPr>
                <p:cNvPr id="143407" name="Freeform 47"/>
                <p:cNvSpPr>
                  <a:spLocks/>
                </p:cNvSpPr>
                <p:nvPr userDrawn="1"/>
              </p:nvSpPr>
              <p:spPr bwMode="auto">
                <a:xfrm rot="-3172564">
                  <a:off x="4903" y="-19"/>
                  <a:ext cx="758" cy="1344"/>
                </a:xfrm>
                <a:custGeom>
                  <a:avLst/>
                  <a:gdLst/>
                  <a:ahLst/>
                  <a:cxnLst>
                    <a:cxn ang="0">
                      <a:pos x="95" y="2844"/>
                    </a:cxn>
                    <a:cxn ang="0">
                      <a:pos x="394" y="2834"/>
                    </a:cxn>
                    <a:cxn ang="0">
                      <a:pos x="821" y="3009"/>
                    </a:cxn>
                    <a:cxn ang="0">
                      <a:pos x="681" y="2817"/>
                    </a:cxn>
                    <a:cxn ang="0">
                      <a:pos x="367" y="2703"/>
                    </a:cxn>
                    <a:cxn ang="0">
                      <a:pos x="637" y="2720"/>
                    </a:cxn>
                    <a:cxn ang="0">
                      <a:pos x="979" y="2870"/>
                    </a:cxn>
                    <a:cxn ang="0">
                      <a:pos x="2859" y="420"/>
                    </a:cxn>
                    <a:cxn ang="0">
                      <a:pos x="2578" y="148"/>
                    </a:cxn>
                    <a:cxn ang="0">
                      <a:pos x="2308" y="0"/>
                    </a:cxn>
                    <a:cxn ang="0">
                      <a:pos x="2692" y="78"/>
                    </a:cxn>
                    <a:cxn ang="0">
                      <a:pos x="3007" y="428"/>
                    </a:cxn>
                    <a:cxn ang="0">
                      <a:pos x="831" y="3273"/>
                    </a:cxn>
                    <a:cxn ang="0">
                      <a:pos x="481" y="3412"/>
                    </a:cxn>
                    <a:cxn ang="0">
                      <a:pos x="105" y="3771"/>
                    </a:cxn>
                    <a:cxn ang="0">
                      <a:pos x="0" y="3667"/>
                    </a:cxn>
                    <a:cxn ang="0">
                      <a:pos x="131" y="3631"/>
                    </a:cxn>
                    <a:cxn ang="0">
                      <a:pos x="376" y="3385"/>
                    </a:cxn>
                    <a:cxn ang="0">
                      <a:pos x="165" y="3273"/>
                    </a:cxn>
                    <a:cxn ang="0">
                      <a:pos x="165" y="3176"/>
                    </a:cxn>
                    <a:cxn ang="0">
                      <a:pos x="411" y="3298"/>
                    </a:cxn>
                    <a:cxn ang="0">
                      <a:pos x="411" y="3186"/>
                    </a:cxn>
                    <a:cxn ang="0">
                      <a:pos x="603" y="3220"/>
                    </a:cxn>
                    <a:cxn ang="0">
                      <a:pos x="428" y="3079"/>
                    </a:cxn>
                    <a:cxn ang="0">
                      <a:pos x="629" y="3062"/>
                    </a:cxn>
                    <a:cxn ang="0">
                      <a:pos x="95" y="2844"/>
                    </a:cxn>
                    <a:cxn ang="0">
                      <a:pos x="95" y="2844"/>
                    </a:cxn>
                  </a:cxnLst>
                  <a:rect l="0" t="0" r="r" b="b"/>
                  <a:pathLst>
                    <a:path w="3007" h="3771">
                      <a:moveTo>
                        <a:pt x="95" y="2844"/>
                      </a:moveTo>
                      <a:lnTo>
                        <a:pt x="394" y="2834"/>
                      </a:lnTo>
                      <a:lnTo>
                        <a:pt x="821" y="3009"/>
                      </a:lnTo>
                      <a:lnTo>
                        <a:pt x="681" y="2817"/>
                      </a:lnTo>
                      <a:lnTo>
                        <a:pt x="367" y="2703"/>
                      </a:lnTo>
                      <a:lnTo>
                        <a:pt x="637" y="2720"/>
                      </a:lnTo>
                      <a:lnTo>
                        <a:pt x="979" y="2870"/>
                      </a:lnTo>
                      <a:lnTo>
                        <a:pt x="2859" y="420"/>
                      </a:lnTo>
                      <a:lnTo>
                        <a:pt x="2578" y="148"/>
                      </a:lnTo>
                      <a:lnTo>
                        <a:pt x="2308" y="0"/>
                      </a:lnTo>
                      <a:lnTo>
                        <a:pt x="2692" y="78"/>
                      </a:lnTo>
                      <a:lnTo>
                        <a:pt x="3007" y="428"/>
                      </a:lnTo>
                      <a:lnTo>
                        <a:pt x="831" y="3273"/>
                      </a:lnTo>
                      <a:lnTo>
                        <a:pt x="481" y="3412"/>
                      </a:lnTo>
                      <a:lnTo>
                        <a:pt x="105" y="3771"/>
                      </a:lnTo>
                      <a:lnTo>
                        <a:pt x="0" y="3667"/>
                      </a:lnTo>
                      <a:lnTo>
                        <a:pt x="131" y="3631"/>
                      </a:lnTo>
                      <a:lnTo>
                        <a:pt x="376" y="3385"/>
                      </a:lnTo>
                      <a:lnTo>
                        <a:pt x="165" y="3273"/>
                      </a:lnTo>
                      <a:lnTo>
                        <a:pt x="165" y="3176"/>
                      </a:lnTo>
                      <a:lnTo>
                        <a:pt x="411" y="3298"/>
                      </a:lnTo>
                      <a:lnTo>
                        <a:pt x="411" y="3186"/>
                      </a:lnTo>
                      <a:lnTo>
                        <a:pt x="603" y="3220"/>
                      </a:lnTo>
                      <a:lnTo>
                        <a:pt x="428" y="3079"/>
                      </a:lnTo>
                      <a:lnTo>
                        <a:pt x="629" y="3062"/>
                      </a:lnTo>
                      <a:lnTo>
                        <a:pt x="95" y="2844"/>
                      </a:lnTo>
                      <a:lnTo>
                        <a:pt x="95" y="28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solidFill>
                      <a:srgbClr val="000000"/>
                    </a:solidFill>
                    <a:latin typeface="+mn-lt"/>
                    <a:cs typeface="+mn-cs"/>
                  </a:endParaRPr>
                </a:p>
              </p:txBody>
            </p:sp>
            <p:sp>
              <p:nvSpPr>
                <p:cNvPr id="143408" name="Freeform 48"/>
                <p:cNvSpPr>
                  <a:spLocks/>
                </p:cNvSpPr>
                <p:nvPr userDrawn="1"/>
              </p:nvSpPr>
              <p:spPr bwMode="auto">
                <a:xfrm rot="-3172564">
                  <a:off x="5315" y="879"/>
                  <a:ext cx="169" cy="122"/>
                </a:xfrm>
                <a:custGeom>
                  <a:avLst/>
                  <a:gdLst/>
                  <a:ahLst/>
                  <a:cxnLst>
                    <a:cxn ang="0">
                      <a:pos x="0" y="80"/>
                    </a:cxn>
                    <a:cxn ang="0">
                      <a:pos x="255" y="106"/>
                    </a:cxn>
                    <a:cxn ang="0">
                      <a:pos x="639" y="342"/>
                    </a:cxn>
                    <a:cxn ang="0">
                      <a:pos x="673" y="289"/>
                    </a:cxn>
                    <a:cxn ang="0">
                      <a:pos x="447" y="114"/>
                    </a:cxn>
                    <a:cxn ang="0">
                      <a:pos x="26" y="0"/>
                    </a:cxn>
                    <a:cxn ang="0">
                      <a:pos x="0" y="80"/>
                    </a:cxn>
                    <a:cxn ang="0">
                      <a:pos x="0" y="80"/>
                    </a:cxn>
                  </a:cxnLst>
                  <a:rect l="0" t="0" r="r" b="b"/>
                  <a:pathLst>
                    <a:path w="673" h="342">
                      <a:moveTo>
                        <a:pt x="0" y="80"/>
                      </a:moveTo>
                      <a:lnTo>
                        <a:pt x="255" y="106"/>
                      </a:lnTo>
                      <a:lnTo>
                        <a:pt x="639" y="342"/>
                      </a:lnTo>
                      <a:lnTo>
                        <a:pt x="673" y="289"/>
                      </a:lnTo>
                      <a:lnTo>
                        <a:pt x="447" y="114"/>
                      </a:lnTo>
                      <a:lnTo>
                        <a:pt x="26" y="0"/>
                      </a:lnTo>
                      <a:lnTo>
                        <a:pt x="0" y="8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solidFill>
                      <a:srgbClr val="000000"/>
                    </a:solidFill>
                    <a:latin typeface="+mn-lt"/>
                    <a:cs typeface="+mn-cs"/>
                  </a:endParaRPr>
                </a:p>
              </p:txBody>
            </p:sp>
            <p:sp>
              <p:nvSpPr>
                <p:cNvPr id="143409" name="Freeform 49"/>
                <p:cNvSpPr>
                  <a:spLocks/>
                </p:cNvSpPr>
                <p:nvPr userDrawn="1"/>
              </p:nvSpPr>
              <p:spPr bwMode="auto">
                <a:xfrm rot="-3172564">
                  <a:off x="5253" y="788"/>
                  <a:ext cx="181" cy="144"/>
                </a:xfrm>
                <a:custGeom>
                  <a:avLst/>
                  <a:gdLst/>
                  <a:ahLst/>
                  <a:cxnLst>
                    <a:cxn ang="0">
                      <a:pos x="0" y="78"/>
                    </a:cxn>
                    <a:cxn ang="0">
                      <a:pos x="340" y="148"/>
                    </a:cxn>
                    <a:cxn ang="0">
                      <a:pos x="638" y="403"/>
                    </a:cxn>
                    <a:cxn ang="0">
                      <a:pos x="716" y="296"/>
                    </a:cxn>
                    <a:cxn ang="0">
                      <a:pos x="420" y="114"/>
                    </a:cxn>
                    <a:cxn ang="0">
                      <a:pos x="70" y="0"/>
                    </a:cxn>
                    <a:cxn ang="0">
                      <a:pos x="0" y="78"/>
                    </a:cxn>
                    <a:cxn ang="0">
                      <a:pos x="0" y="78"/>
                    </a:cxn>
                  </a:cxnLst>
                  <a:rect l="0" t="0" r="r" b="b"/>
                  <a:pathLst>
                    <a:path w="716" h="403">
                      <a:moveTo>
                        <a:pt x="0" y="78"/>
                      </a:moveTo>
                      <a:lnTo>
                        <a:pt x="340" y="148"/>
                      </a:lnTo>
                      <a:lnTo>
                        <a:pt x="638" y="403"/>
                      </a:lnTo>
                      <a:lnTo>
                        <a:pt x="716" y="296"/>
                      </a:lnTo>
                      <a:lnTo>
                        <a:pt x="420" y="114"/>
                      </a:lnTo>
                      <a:lnTo>
                        <a:pt x="70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solidFill>
                      <a:srgbClr val="000000"/>
                    </a:solidFill>
                    <a:latin typeface="+mn-lt"/>
                    <a:cs typeface="+mn-cs"/>
                  </a:endParaRPr>
                </a:p>
              </p:txBody>
            </p:sp>
            <p:sp>
              <p:nvSpPr>
                <p:cNvPr id="143410" name="Freeform 50"/>
                <p:cNvSpPr>
                  <a:spLocks/>
                </p:cNvSpPr>
                <p:nvPr userDrawn="1"/>
              </p:nvSpPr>
              <p:spPr bwMode="auto">
                <a:xfrm rot="-3172564">
                  <a:off x="4985" y="210"/>
                  <a:ext cx="181" cy="147"/>
                </a:xfrm>
                <a:custGeom>
                  <a:avLst/>
                  <a:gdLst/>
                  <a:ahLst/>
                  <a:cxnLst>
                    <a:cxn ang="0">
                      <a:pos x="0" y="78"/>
                    </a:cxn>
                    <a:cxn ang="0">
                      <a:pos x="316" y="139"/>
                    </a:cxn>
                    <a:cxn ang="0">
                      <a:pos x="649" y="411"/>
                    </a:cxn>
                    <a:cxn ang="0">
                      <a:pos x="717" y="314"/>
                    </a:cxn>
                    <a:cxn ang="0">
                      <a:pos x="394" y="87"/>
                    </a:cxn>
                    <a:cxn ang="0">
                      <a:pos x="54" y="0"/>
                    </a:cxn>
                    <a:cxn ang="0">
                      <a:pos x="0" y="78"/>
                    </a:cxn>
                    <a:cxn ang="0">
                      <a:pos x="0" y="78"/>
                    </a:cxn>
                  </a:cxnLst>
                  <a:rect l="0" t="0" r="r" b="b"/>
                  <a:pathLst>
                    <a:path w="717" h="411">
                      <a:moveTo>
                        <a:pt x="0" y="78"/>
                      </a:moveTo>
                      <a:lnTo>
                        <a:pt x="316" y="139"/>
                      </a:lnTo>
                      <a:lnTo>
                        <a:pt x="649" y="411"/>
                      </a:lnTo>
                      <a:lnTo>
                        <a:pt x="717" y="314"/>
                      </a:lnTo>
                      <a:lnTo>
                        <a:pt x="394" y="87"/>
                      </a:lnTo>
                      <a:lnTo>
                        <a:pt x="54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solidFill>
                      <a:srgbClr val="000000"/>
                    </a:solidFill>
                    <a:latin typeface="+mn-lt"/>
                    <a:cs typeface="+mn-cs"/>
                  </a:endParaRPr>
                </a:p>
              </p:txBody>
            </p:sp>
            <p:sp>
              <p:nvSpPr>
                <p:cNvPr id="143411" name="Freeform 51"/>
                <p:cNvSpPr>
                  <a:spLocks/>
                </p:cNvSpPr>
                <p:nvPr userDrawn="1"/>
              </p:nvSpPr>
              <p:spPr bwMode="auto">
                <a:xfrm rot="-3172564">
                  <a:off x="4965" y="124"/>
                  <a:ext cx="179" cy="138"/>
                </a:xfrm>
                <a:custGeom>
                  <a:avLst/>
                  <a:gdLst/>
                  <a:ahLst/>
                  <a:cxnLst>
                    <a:cxn ang="0">
                      <a:pos x="0" y="88"/>
                    </a:cxn>
                    <a:cxn ang="0">
                      <a:pos x="272" y="131"/>
                    </a:cxn>
                    <a:cxn ang="0">
                      <a:pos x="665" y="386"/>
                    </a:cxn>
                    <a:cxn ang="0">
                      <a:pos x="709" y="308"/>
                    </a:cxn>
                    <a:cxn ang="0">
                      <a:pos x="306" y="53"/>
                    </a:cxn>
                    <a:cxn ang="0">
                      <a:pos x="43" y="0"/>
                    </a:cxn>
                    <a:cxn ang="0">
                      <a:pos x="0" y="88"/>
                    </a:cxn>
                    <a:cxn ang="0">
                      <a:pos x="0" y="88"/>
                    </a:cxn>
                  </a:cxnLst>
                  <a:rect l="0" t="0" r="r" b="b"/>
                  <a:pathLst>
                    <a:path w="709" h="386">
                      <a:moveTo>
                        <a:pt x="0" y="88"/>
                      </a:moveTo>
                      <a:lnTo>
                        <a:pt x="272" y="131"/>
                      </a:lnTo>
                      <a:lnTo>
                        <a:pt x="665" y="386"/>
                      </a:lnTo>
                      <a:lnTo>
                        <a:pt x="709" y="308"/>
                      </a:lnTo>
                      <a:lnTo>
                        <a:pt x="306" y="53"/>
                      </a:lnTo>
                      <a:lnTo>
                        <a:pt x="43" y="0"/>
                      </a:lnTo>
                      <a:lnTo>
                        <a:pt x="0" y="88"/>
                      </a:lnTo>
                      <a:lnTo>
                        <a:pt x="0" y="8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solidFill>
                      <a:srgbClr val="000000"/>
                    </a:solidFill>
                    <a:latin typeface="+mn-lt"/>
                    <a:cs typeface="+mn-cs"/>
                  </a:endParaRPr>
                </a:p>
              </p:txBody>
            </p:sp>
          </p:grpSp>
        </p:grpSp>
        <p:sp>
          <p:nvSpPr>
            <p:cNvPr id="143412" name="Line 52"/>
            <p:cNvSpPr>
              <a:spLocks noChangeShapeType="1"/>
            </p:cNvSpPr>
            <p:nvPr userDrawn="1"/>
          </p:nvSpPr>
          <p:spPr bwMode="auto">
            <a:xfrm>
              <a:off x="4870" y="84"/>
              <a:ext cx="42" cy="96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000000"/>
                </a:solidFill>
                <a:latin typeface="+mn-lt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59" r:id="rId1"/>
    <p:sldLayoutId id="2147483960" r:id="rId2"/>
    <p:sldLayoutId id="2147483961" r:id="rId3"/>
    <p:sldLayoutId id="2147483962" r:id="rId4"/>
    <p:sldLayoutId id="2147483963" r:id="rId5"/>
    <p:sldLayoutId id="2147483964" r:id="rId6"/>
    <p:sldLayoutId id="2147483965" r:id="rId7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ctrTitle"/>
          </p:nvPr>
        </p:nvSpPr>
        <p:spPr bwMode="auto">
          <a:xfrm rot="19140000">
            <a:off x="817563" y="1730375"/>
            <a:ext cx="5648325" cy="1204913"/>
          </a:xfrm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cap="none" smtClean="0"/>
              <a:t>Мы в ответе за свои поступки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/>
          </p:cNvSpPr>
          <p:nvPr>
            <p:ph type="title"/>
          </p:nvPr>
        </p:nvSpPr>
        <p:spPr bwMode="auto"/>
        <p:txBody>
          <a:bodyPr wrap="square" numCol="1" anchorCtr="0" compatLnSpc="1">
            <a:prstTxWarp prst="textNoShape">
              <a:avLst/>
            </a:prstTxWarp>
          </a:bodyPr>
          <a:lstStyle/>
          <a:p>
            <a:endParaRPr lang="ru-RU" cap="none" smtClean="0"/>
          </a:p>
        </p:txBody>
      </p:sp>
      <p:sp>
        <p:nvSpPr>
          <p:cNvPr id="22530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2800" smtClean="0"/>
              <a:t>«Один из самых обычных и ведущих к самым большим бедствиям соблазнов, есть соблазн словами: «Все так делают»</a:t>
            </a:r>
          </a:p>
          <a:p>
            <a:r>
              <a:rPr lang="ru-RU" sz="2800" smtClean="0"/>
              <a:t>                                   Л.Н.Толстой</a:t>
            </a:r>
          </a:p>
          <a:p>
            <a:endParaRPr lang="ru-RU" sz="2800" smtClean="0"/>
          </a:p>
          <a:p>
            <a:r>
              <a:rPr lang="ru-RU" sz="2800" smtClean="0"/>
              <a:t>                                                                        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Заголовок 1"/>
          <p:cNvSpPr>
            <a:spLocks noGrp="1"/>
          </p:cNvSpPr>
          <p:nvPr>
            <p:ph type="title" idx="4294967295"/>
          </p:nvPr>
        </p:nvSpPr>
        <p:spPr bwMode="auto">
          <a:xfrm>
            <a:off x="395288" y="692150"/>
            <a:ext cx="8229600" cy="4032250"/>
          </a:xfrm>
          <a:noFill/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just" eaLnBrk="1" hangingPunct="1"/>
            <a:r>
              <a:rPr lang="ru-RU" u="sng" cap="none" smtClean="0"/>
              <a:t>Правонарушение</a:t>
            </a:r>
            <a:r>
              <a:rPr lang="ru-RU" cap="none" smtClean="0"/>
              <a:t> – это антиобщественное деяние, причиняющее вред обществу, запрещенное законом и влекущее наказание.</a:t>
            </a:r>
            <a:br>
              <a:rPr lang="ru-RU" cap="none" smtClean="0"/>
            </a:br>
            <a:r>
              <a:rPr lang="ru-RU" cap="none" smtClean="0"/>
              <a:t/>
            </a:r>
            <a:br>
              <a:rPr lang="ru-RU" cap="none" smtClean="0"/>
            </a:br>
            <a:r>
              <a:rPr lang="ru-RU" u="sng" cap="none" smtClean="0"/>
              <a:t>Закон</a:t>
            </a:r>
            <a:r>
              <a:rPr lang="ru-RU" cap="none" smtClean="0"/>
              <a:t> – это нормативный акт (документ), принятый высшим органом государственной власти в установленном Конституцией порядке.</a:t>
            </a:r>
          </a:p>
        </p:txBody>
      </p:sp>
      <p:sp>
        <p:nvSpPr>
          <p:cNvPr id="23554" name="Заголовок 1"/>
          <p:cNvSpPr>
            <a:spLocks/>
          </p:cNvSpPr>
          <p:nvPr/>
        </p:nvSpPr>
        <p:spPr bwMode="auto">
          <a:xfrm>
            <a:off x="395288" y="692150"/>
            <a:ext cx="8229600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just"/>
            <a:r>
              <a:rPr lang="ru-RU" sz="2800" u="sng">
                <a:latin typeface="Franklin Gothic Medium" pitchFamily="34" charset="0"/>
              </a:rPr>
              <a:t>Правонарушение</a:t>
            </a:r>
            <a:r>
              <a:rPr lang="ru-RU" sz="2800">
                <a:latin typeface="Franklin Gothic Medium" pitchFamily="34" charset="0"/>
              </a:rPr>
              <a:t> – это антиобщественное деяние, причиняющее вред обществу, запрещенное законом и влекущее наказание.</a:t>
            </a:r>
            <a:br>
              <a:rPr lang="ru-RU" sz="2800">
                <a:latin typeface="Franklin Gothic Medium" pitchFamily="34" charset="0"/>
              </a:rPr>
            </a:br>
            <a:r>
              <a:rPr lang="ru-RU" sz="2800">
                <a:latin typeface="Franklin Gothic Medium" pitchFamily="34" charset="0"/>
              </a:rPr>
              <a:t/>
            </a:r>
            <a:br>
              <a:rPr lang="ru-RU" sz="2800">
                <a:latin typeface="Franklin Gothic Medium" pitchFamily="34" charset="0"/>
              </a:rPr>
            </a:br>
            <a:r>
              <a:rPr lang="ru-RU" sz="2800" u="sng">
                <a:latin typeface="Franklin Gothic Medium" pitchFamily="34" charset="0"/>
              </a:rPr>
              <a:t>Закон</a:t>
            </a:r>
            <a:r>
              <a:rPr lang="ru-RU" sz="2800">
                <a:latin typeface="Franklin Gothic Medium" pitchFamily="34" charset="0"/>
              </a:rPr>
              <a:t> – это нормативный акт (документ), принятый высшим органом государственной власти в установленном Конституцией порядке.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Grp="1"/>
          </p:cNvSpPr>
          <p:nvPr>
            <p:ph type="title"/>
          </p:nvPr>
        </p:nvSpPr>
        <p:spPr bwMode="auto"/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ru-RU" cap="none" smtClean="0"/>
              <a:t>Уголовная ответственность</a:t>
            </a:r>
          </a:p>
        </p:txBody>
      </p:sp>
      <p:sp>
        <p:nvSpPr>
          <p:cNvPr id="24578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2400" smtClean="0"/>
              <a:t>   Ответственность за нарушение законов, предусмотренных Уголовным кодексом. Преступление, предусмотренное уголовным законом общественно опасное, посягающее на общественный строй, собственность, личность, права и свободы граждан, общественный порядок (убийство, грабёж, изнасилование, оскорбления, мелкие хищения, хулиганство).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/>
          </p:cNvSpPr>
          <p:nvPr>
            <p:ph type="title"/>
          </p:nvPr>
        </p:nvSpPr>
        <p:spPr bwMode="auto"/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ru-RU" cap="none" smtClean="0"/>
              <a:t>Административная ответственность</a:t>
            </a:r>
          </a:p>
        </p:txBody>
      </p:sp>
      <p:sp>
        <p:nvSpPr>
          <p:cNvPr id="25602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2800" smtClean="0"/>
              <a:t>   Применяется за нарушения, предусмотренные Кодексом об административных нарушениях. К административным нарушениям относятся: нарушение правил дорожного движения, нарушение правил противопожарной безопасности.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/>
          <p:cNvSpPr>
            <a:spLocks noGrp="1"/>
          </p:cNvSpPr>
          <p:nvPr>
            <p:ph type="title"/>
          </p:nvPr>
        </p:nvSpPr>
        <p:spPr bwMode="auto"/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ru-RU" cap="none" smtClean="0"/>
              <a:t>Дисциплинарная ответственность</a:t>
            </a:r>
          </a:p>
        </p:txBody>
      </p:sp>
      <p:sp>
        <p:nvSpPr>
          <p:cNvPr id="26626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2400" smtClean="0"/>
              <a:t>    Это нарушение трудовых обязанностей, т.е. нарушение трудового законодательства, к примеру: прогул без уважительной причины.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2"/>
          <p:cNvSpPr>
            <a:spLocks noGrp="1"/>
          </p:cNvSpPr>
          <p:nvPr>
            <p:ph type="title"/>
          </p:nvPr>
        </p:nvSpPr>
        <p:spPr bwMode="auto"/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ru-RU" cap="none" smtClean="0"/>
              <a:t>Гражданско-правовая ответственность</a:t>
            </a:r>
          </a:p>
        </p:txBody>
      </p:sp>
      <p:sp>
        <p:nvSpPr>
          <p:cNvPr id="27650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2400" smtClean="0"/>
              <a:t>    Регулирует имущественные отношения. Наказания правонарушителю: возмещение вреда, уплата ущерба.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2"/>
          <p:cNvSpPr>
            <a:spLocks noGrp="1"/>
          </p:cNvSpPr>
          <p:nvPr>
            <p:ph type="title"/>
          </p:nvPr>
        </p:nvSpPr>
        <p:spPr bwMode="auto"/>
        <p:txBody>
          <a:bodyPr wrap="square" numCol="1" anchorCtr="0" compatLnSpc="1">
            <a:prstTxWarp prst="textNoShape">
              <a:avLst/>
            </a:prstTxWarp>
          </a:bodyPr>
          <a:lstStyle/>
          <a:p>
            <a:endParaRPr lang="ru-RU" cap="none" smtClean="0"/>
          </a:p>
        </p:txBody>
      </p:sp>
      <p:sp>
        <p:nvSpPr>
          <p:cNvPr id="28674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charset="0"/>
              <a:buAutoNum type="arabicParenR"/>
            </a:pPr>
            <a:r>
              <a:rPr lang="ru-RU" sz="2800" smtClean="0"/>
              <a:t>Уголовная ответственность</a:t>
            </a:r>
          </a:p>
          <a:p>
            <a:pPr>
              <a:buFont typeface="Arial" charset="0"/>
              <a:buAutoNum type="arabicParenR"/>
            </a:pPr>
            <a:r>
              <a:rPr lang="ru-RU" sz="2800" smtClean="0"/>
              <a:t>Административная ответственность</a:t>
            </a:r>
          </a:p>
          <a:p>
            <a:pPr>
              <a:buFont typeface="Arial" charset="0"/>
              <a:buAutoNum type="arabicParenR"/>
            </a:pPr>
            <a:r>
              <a:rPr lang="ru-RU" sz="2800" smtClean="0"/>
              <a:t>Дисциплинарная ответственность</a:t>
            </a:r>
          </a:p>
          <a:p>
            <a:pPr>
              <a:buFont typeface="Arial" charset="0"/>
              <a:buAutoNum type="arabicParenR"/>
            </a:pPr>
            <a:r>
              <a:rPr lang="ru-RU" sz="2800" smtClean="0"/>
              <a:t>Гражданско-правовая ответственность.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Заголовок 1"/>
          <p:cNvSpPr>
            <a:spLocks noGrp="1"/>
          </p:cNvSpPr>
          <p:nvPr>
            <p:ph type="title"/>
          </p:nvPr>
        </p:nvSpPr>
        <p:spPr bwMode="auto">
          <a:xfrm>
            <a:off x="468313" y="981075"/>
            <a:ext cx="8229600" cy="3671888"/>
          </a:xfrm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sz="4400" i="1" cap="none" smtClean="0"/>
              <a:t>«Хулиганство» </a:t>
            </a:r>
            <a:r>
              <a:rPr lang="ru-RU" sz="3200" i="1" cap="none" smtClean="0"/>
              <a:t>Ст. 213 УК РФ</a:t>
            </a:r>
            <a:r>
              <a:rPr lang="ru-RU" sz="4400" i="1" cap="none" smtClean="0"/>
              <a:t/>
            </a:r>
            <a:br>
              <a:rPr lang="ru-RU" sz="4400" i="1" cap="none" smtClean="0"/>
            </a:br>
            <a:r>
              <a:rPr lang="ru-RU" sz="4400" i="1" cap="none" smtClean="0"/>
              <a:t>«Мошенничество» </a:t>
            </a:r>
            <a:r>
              <a:rPr lang="ru-RU" sz="3200" i="1" cap="none" smtClean="0"/>
              <a:t>Ст. 159 УК РФ</a:t>
            </a:r>
            <a:r>
              <a:rPr lang="ru-RU" sz="4400" i="1" cap="none" smtClean="0"/>
              <a:t/>
            </a:r>
            <a:br>
              <a:rPr lang="ru-RU" sz="4400" i="1" cap="none" smtClean="0"/>
            </a:br>
            <a:r>
              <a:rPr lang="ru-RU" sz="4400" i="1" cap="none" smtClean="0"/>
              <a:t>«Вымогательство» </a:t>
            </a:r>
            <a:r>
              <a:rPr lang="ru-RU" sz="3200" i="1" cap="none" smtClean="0"/>
              <a:t>Ст. 163 УК РФ</a:t>
            </a:r>
            <a:r>
              <a:rPr lang="ru-RU" sz="4400" i="1" cap="none" smtClean="0"/>
              <a:t/>
            </a:r>
            <a:br>
              <a:rPr lang="ru-RU" sz="4400" i="1" cap="none" smtClean="0"/>
            </a:br>
            <a:r>
              <a:rPr lang="ru-RU" sz="4400" i="1" cap="none" smtClean="0"/>
              <a:t>«Распитие спиртных напитков» </a:t>
            </a:r>
            <a:br>
              <a:rPr lang="ru-RU" sz="4400" i="1" cap="none" smtClean="0"/>
            </a:br>
            <a:r>
              <a:rPr lang="ru-RU" sz="3200" i="1" cap="none" smtClean="0"/>
              <a:t>Ст. 162 УК РФ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Углы">
  <a:themeElements>
    <a:clrScheme name="Углы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Углы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Углы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Пастель">
  <a:themeElements>
    <a:clrScheme name="Пастель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Пастель">
      <a:majorFont>
        <a:latin typeface="Comic Sans MS"/>
        <a:ea typeface=""/>
        <a:cs typeface=""/>
      </a:majorFont>
      <a:minorFont>
        <a:latin typeface="Comic Sans M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астель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161</TotalTime>
  <Words>189</Words>
  <Application>Microsoft Office PowerPoint</Application>
  <PresentationFormat>Экран (4:3)</PresentationFormat>
  <Paragraphs>20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Шаблон оформления</vt:lpstr>
      </vt:variant>
      <vt:variant>
        <vt:i4>13</vt:i4>
      </vt:variant>
      <vt:variant>
        <vt:lpstr>Заголовки слайдов</vt:lpstr>
      </vt:variant>
      <vt:variant>
        <vt:i4>9</vt:i4>
      </vt:variant>
    </vt:vector>
  </HeadingPairs>
  <TitlesOfParts>
    <vt:vector size="28" baseType="lpstr">
      <vt:lpstr>Arial</vt:lpstr>
      <vt:lpstr>Franklin Gothic Medium</vt:lpstr>
      <vt:lpstr>Franklin Gothic Book</vt:lpstr>
      <vt:lpstr>Wingdings</vt:lpstr>
      <vt:lpstr>Calibri</vt:lpstr>
      <vt:lpstr>Comic Sans MS</vt:lpstr>
      <vt:lpstr>Углы</vt:lpstr>
      <vt:lpstr>Пастель</vt:lpstr>
      <vt:lpstr>Углы</vt:lpstr>
      <vt:lpstr>Углы</vt:lpstr>
      <vt:lpstr>Углы</vt:lpstr>
      <vt:lpstr>Углы</vt:lpstr>
      <vt:lpstr>Пастель</vt:lpstr>
      <vt:lpstr>Пастель</vt:lpstr>
      <vt:lpstr>Пастель</vt:lpstr>
      <vt:lpstr>Пастель</vt:lpstr>
      <vt:lpstr>Пастель</vt:lpstr>
      <vt:lpstr>Пастель</vt:lpstr>
      <vt:lpstr>Пастель</vt:lpstr>
      <vt:lpstr>Мы в ответе за свои поступки</vt:lpstr>
      <vt:lpstr>Слайд 2</vt:lpstr>
      <vt:lpstr>Правонарушение – это антиобщественное деяние, причиняющее вред обществу, запрещенное законом и влекущее наказание.  Закон – это нормативный акт (документ), принятый высшим органом государственной власти в установленном Конституцией порядке.</vt:lpstr>
      <vt:lpstr>Уголовная ответственность</vt:lpstr>
      <vt:lpstr>Административная ответственность</vt:lpstr>
      <vt:lpstr>Дисциплинарная ответственность</vt:lpstr>
      <vt:lpstr>Гражданско-правовая ответственность</vt:lpstr>
      <vt:lpstr>Слайд 8</vt:lpstr>
      <vt:lpstr>«Хулиганство» Ст. 213 УК РФ «Мошенничество» Ст. 159 УК РФ «Вымогательство» Ст. 163 УК РФ «Распитие спиртных напитков»  Ст. 162 УК РФ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Применение различных педагогических технологий в обучении детей с ОВЗ</dc:title>
  <dc:creator>MaxiMus</dc:creator>
  <cp:lastModifiedBy>надежда</cp:lastModifiedBy>
  <cp:revision>15</cp:revision>
  <dcterms:created xsi:type="dcterms:W3CDTF">2016-03-15T04:03:37Z</dcterms:created>
  <dcterms:modified xsi:type="dcterms:W3CDTF">2017-02-05T05:22:48Z</dcterms:modified>
</cp:coreProperties>
</file>