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61" r:id="rId3"/>
    <p:sldId id="257" r:id="rId4"/>
    <p:sldId id="258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538" y="-4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63096-7A88-490D-8DF1-52D36BABF127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D0501-9E4C-49E4-95B1-B76B4F47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D0501-9E4C-49E4-95B1-B76B4F47822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D0501-9E4C-49E4-95B1-B76B4F47822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D0501-9E4C-49E4-95B1-B76B4F47822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595DDC-CE91-4578-9ACB-849E2CB38CDF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6323567-AC5C-4608-872F-F5B6B600D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Dns\Pictures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081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0496" y="142852"/>
            <a:ext cx="4604048" cy="4572032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Педагогические ситуации.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Трудности                        в общении, пути их устранения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4714884"/>
            <a:ext cx="3929058" cy="2143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291264" cy="4738531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Педагогическая ситуация </a:t>
            </a:r>
            <a:r>
              <a:rPr lang="ru-RU" dirty="0" smtClean="0"/>
              <a:t>– кратковременное воздействие учителя с учеником (коллективом класса) на основе противоположных норм, ценностей </a:t>
            </a:r>
            <a:r>
              <a:rPr lang="ru-RU" dirty="0" smtClean="0"/>
              <a:t>                     и </a:t>
            </a:r>
            <a:r>
              <a:rPr lang="ru-RU" dirty="0" smtClean="0"/>
              <a:t>интересов, сопровождающееся значительными эмоциональными проявлениями и направленное </a:t>
            </a:r>
            <a:r>
              <a:rPr lang="ru-RU" dirty="0" smtClean="0"/>
              <a:t>                               на </a:t>
            </a:r>
            <a:r>
              <a:rPr lang="ru-RU" dirty="0" smtClean="0"/>
              <a:t>перестройку сложившихся взаимоотношений </a:t>
            </a:r>
            <a:r>
              <a:rPr lang="ru-RU" dirty="0" smtClean="0"/>
              <a:t>                                                   (</a:t>
            </a:r>
            <a:r>
              <a:rPr lang="ru-RU" dirty="0" smtClean="0"/>
              <a:t>в лучшую или худшую сторону).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pic>
        <p:nvPicPr>
          <p:cNvPr id="4" name="Рисунок 3" descr="C:\Users\Dns\Pictures\images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4857760"/>
            <a:ext cx="2030414" cy="1857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Dns\Pictures\images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56" y="0"/>
            <a:ext cx="9132644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788024" cy="5445224"/>
          </a:xfrm>
        </p:spPr>
        <p:txBody>
          <a:bodyPr>
            <a:normAutofit fontScale="92500" lnSpcReduction="10000"/>
          </a:bodyPr>
          <a:lstStyle/>
          <a:p>
            <a:endParaRPr lang="en-US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  Причины серьезных нарушений  поведения   детей</a:t>
            </a:r>
          </a:p>
          <a:p>
            <a:pPr>
              <a:buNone/>
            </a:pPr>
            <a:endParaRPr lang="en-US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>
              <a:buNone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*</a:t>
            </a:r>
            <a:r>
              <a:rPr 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Привлечь к себе внимание.</a:t>
            </a:r>
          </a:p>
          <a:p>
            <a:pPr>
              <a:buNone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* Показать, что имеет власть над другими.</a:t>
            </a:r>
          </a:p>
          <a:p>
            <a:pPr>
              <a:buNone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* Отплатить, отомстить, взять реванш.</a:t>
            </a:r>
          </a:p>
          <a:p>
            <a:pPr>
              <a:buNone/>
            </a:pPr>
            <a:r>
              <a:rPr lang="ru-RU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* Продемонстрировать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, свою неспособность и неадекватность.</a:t>
            </a:r>
          </a:p>
          <a:p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\Pictures\images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13"/>
            <a:ext cx="9149892" cy="685358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4680520"/>
          </a:xfrm>
        </p:spPr>
        <p:txBody>
          <a:bodyPr>
            <a:normAutofit lnSpcReduction="10000"/>
          </a:bodyPr>
          <a:lstStyle/>
          <a:p>
            <a:pPr lvl="1" algn="ctr"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ребенка постоянно критикуют – он учится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ненавидеть.</a:t>
            </a:r>
          </a:p>
          <a:p>
            <a:pPr algn="ctr"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ребенок живет во вражде, он учится быть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арессивным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ребенка высмеивают – он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становится замкнутым.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ребенок растет в упреках – он учится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жить с чувством вины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ребенок растет в терпимости – он учится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понимать других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ребенок растет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честности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он учится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верить в людей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ребенка поддерживают – он учится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ценить себя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ребенок живет в понимании и дружелюбии – он учится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находить любовь в этом мире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spcAft>
                <a:spcPts val="6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ребенка хвалят – он учится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быть благодарным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Дети учатся жить у жизни: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Офигенные обои\74b01ea62113967b9b108ed09f293447_full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3999" cy="6858615"/>
          </a:xfrm>
          <a:prstGeom prst="rect">
            <a:avLst/>
          </a:prstGeom>
          <a:noFill/>
        </p:spPr>
      </p:pic>
      <p:sp>
        <p:nvSpPr>
          <p:cNvPr id="5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8686800" cy="6572272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 lvl="0">
              <a:buNone/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любой ситуации умей поставить себя на место</a:t>
            </a:r>
            <a:r>
              <a:rPr lang="en-US" sz="2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ребенка.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252055"/>
            <a:ext cx="8830559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Помни: понять ребенка ты сможешь, только когда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полюбишь его.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 на минуту не переставай учиться.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Никогда не жалуйся на своих детей.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Помни: хороший учитель и родитель бывает недовольным только самим собой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117</TotalTime>
  <Words>228</Words>
  <Application>Microsoft Office PowerPoint</Application>
  <PresentationFormat>Экран (4:3)</PresentationFormat>
  <Paragraphs>42</Paragraphs>
  <Slides>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Открытая</vt:lpstr>
      <vt:lpstr>Педагогические ситуации. Трудности                        в общении, пути их устранения</vt:lpstr>
      <vt:lpstr>Определение</vt:lpstr>
      <vt:lpstr>Слайд 3</vt:lpstr>
      <vt:lpstr> Дети учатся жить у жизни: 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Педагогические ситуации. Трудности в общении пути их устранения</dc:title>
  <dc:creator>Dns</dc:creator>
  <cp:lastModifiedBy>User</cp:lastModifiedBy>
  <cp:revision>22</cp:revision>
  <dcterms:created xsi:type="dcterms:W3CDTF">2017-01-22T00:25:13Z</dcterms:created>
  <dcterms:modified xsi:type="dcterms:W3CDTF">2017-01-30T21:50:36Z</dcterms:modified>
</cp:coreProperties>
</file>