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sldIdLst>
    <p:sldId id="256" r:id="rId2"/>
    <p:sldId id="284" r:id="rId3"/>
    <p:sldId id="282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3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6" r:id="rId21"/>
    <p:sldId id="277" r:id="rId22"/>
    <p:sldId id="275" r:id="rId23"/>
    <p:sldId id="278" r:id="rId24"/>
    <p:sldId id="279" r:id="rId25"/>
    <p:sldId id="280" r:id="rId26"/>
    <p:sldId id="281" r:id="rId27"/>
    <p:sldId id="285" r:id="rId28"/>
    <p:sldId id="283" r:id="rId29"/>
    <p:sldId id="287" r:id="rId30"/>
    <p:sldId id="286" r:id="rId31"/>
    <p:sldId id="288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BE867-315B-4AEE-9324-EB09D0C2DFA3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358578-4683-4D2B-9A87-ECAE77B26A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358578-4683-4D2B-9A87-ECAE77B26AA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CB2B025-C0C4-4857-A1DA-A4A652D6D87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F7E8D7C-AFF5-4E87-BA22-1BD10D8C269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ПРАЗДНИК</a:t>
            </a:r>
            <a:br>
              <a:rPr lang="ru-RU" dirty="0" smtClean="0"/>
            </a:br>
            <a:r>
              <a:rPr lang="ru-RU" dirty="0" smtClean="0"/>
              <a:t>НЕДЕЛЯ ТРУДА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2017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Награда - за мудрость и преданность делу,</a:t>
            </a:r>
          </a:p>
          <a:p>
            <a:r>
              <a:rPr lang="ru-RU" dirty="0" smtClean="0"/>
              <a:t>За такт, за терпенье, рабочий настрой!</a:t>
            </a:r>
          </a:p>
          <a:p>
            <a:r>
              <a:rPr lang="ru-RU" dirty="0" smtClean="0"/>
              <a:t>Твое трудолюбие – лестница к цели!</a:t>
            </a:r>
          </a:p>
          <a:p>
            <a:r>
              <a:rPr lang="ru-RU" dirty="0" smtClean="0"/>
              <a:t>Успехов вам всем и удачи большой!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СИЛЬНЫЕ, СМЕЛЫЕ, УМЕЛЫЕ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ДВОРЕЦКИЙ ВИКТОР МАРКОВИЧ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СИЛЬНЫЕ, ЛОВКИЕ,УМЕЛЫЕ</a:t>
            </a:r>
            <a:endParaRPr lang="ru-RU" dirty="0"/>
          </a:p>
        </p:txBody>
      </p:sp>
      <p:pic>
        <p:nvPicPr>
          <p:cNvPr id="2051" name="Picture 3" descr="C:\Users\Dns\Desktop\Неделя труда2017\DSC_005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457200" y="1629047"/>
            <a:ext cx="7239000" cy="48079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20040"/>
            <a:ext cx="7303712" cy="6606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Dns\Desktop\Неделя труда2017\DSC_00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" y="1988840"/>
            <a:ext cx="3521075" cy="3528392"/>
          </a:xfrm>
          <a:prstGeom prst="rect">
            <a:avLst/>
          </a:prstGeom>
          <a:noFill/>
        </p:spPr>
      </p:pic>
      <p:pic>
        <p:nvPicPr>
          <p:cNvPr id="3075" name="Picture 3" descr="C:\Users\Dns\Desktop\Неделя труда2017\DSC_00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tretch>
            <a:fillRect/>
          </a:stretch>
        </p:blipFill>
        <p:spPr bwMode="auto">
          <a:xfrm>
            <a:off x="4178300" y="2693869"/>
            <a:ext cx="3521075" cy="2338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Dns\Desktop\Неделя труда2017\DSC_0034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457200" y="2599413"/>
            <a:ext cx="3521075" cy="2338624"/>
          </a:xfrm>
          <a:prstGeom prst="rect">
            <a:avLst/>
          </a:prstGeom>
          <a:noFill/>
        </p:spPr>
      </p:pic>
      <p:pic>
        <p:nvPicPr>
          <p:cNvPr id="4099" name="Picture 3" descr="C:\Users\Dns\Desktop\Неделя труда2017\DSC_004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/>
          <a:stretch>
            <a:fillRect/>
          </a:stretch>
        </p:blipFill>
        <p:spPr bwMode="auto">
          <a:xfrm>
            <a:off x="4178300" y="2599413"/>
            <a:ext cx="3521075" cy="2338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ns\Desktop\Неделя труда2017\DSC_000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962150" y="-911225"/>
            <a:ext cx="13069888" cy="8680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Dns\Desktop\Неделя труда2017\DSC_005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962150" y="-911225"/>
            <a:ext cx="13069888" cy="8680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Dns\Desktop\Неделя труда2017\DSC_006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5438" y="2133600"/>
            <a:ext cx="6582524" cy="4371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ns\Desktop\Неделя труда2017\DSC_005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962150" y="-911225"/>
            <a:ext cx="13069888" cy="8680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Dns\Desktop\Неделя труда2017\DSC_00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7544" y="1556792"/>
            <a:ext cx="7239000" cy="48079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Лучший по профессии 2017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ДЕНИСЕНКО ЕЛЕНА ГЕННАДЬЕВНА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Dns\Desktop\Неделя труда2017\DSC_007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" y="2599413"/>
            <a:ext cx="3521075" cy="2338624"/>
          </a:xfrm>
          <a:prstGeom prst="rect">
            <a:avLst/>
          </a:prstGeom>
          <a:noFill/>
        </p:spPr>
      </p:pic>
      <p:pic>
        <p:nvPicPr>
          <p:cNvPr id="6147" name="Picture 3" descr="C:\Users\Dns\Desktop\Неделя труда2017\DSC_007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78300" y="2599413"/>
            <a:ext cx="3521075" cy="2338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Dns\Desktop\Неделя труда2017\DSC_007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962150" y="-911225"/>
            <a:ext cx="13069888" cy="8680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 descr="C:\Users\Dns\Desktop\Неделя труда2017\DSC_007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116632" y="-1035496"/>
            <a:ext cx="11720314" cy="8680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Dns\Desktop\Неделя труда2017\DSC_008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1571612"/>
            <a:ext cx="7344816" cy="46687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364088" y="3284984"/>
            <a:ext cx="3429000" cy="192024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Изг</a:t>
            </a:r>
            <a:r>
              <a:rPr lang="ru-RU" b="1" dirty="0" smtClean="0"/>
              <a:t>отовление пасхальной открытки</a:t>
            </a:r>
          </a:p>
          <a:p>
            <a:endParaRPr lang="ru-RU" b="1" dirty="0" smtClean="0"/>
          </a:p>
          <a:p>
            <a:r>
              <a:rPr lang="ru-RU" b="1" dirty="0" smtClean="0"/>
              <a:t>Денисенко Елена Геннадьевна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Мастер класс</a:t>
            </a:r>
            <a:endParaRPr lang="ru-RU" dirty="0"/>
          </a:p>
        </p:txBody>
      </p:sp>
      <p:sp>
        <p:nvSpPr>
          <p:cNvPr id="4" name="Рисунок 3"/>
          <p:cNvSpPr>
            <a:spLocks noGrp="1"/>
          </p:cNvSpPr>
          <p:nvPr>
            <p:ph type="pic" idx="1"/>
          </p:nvPr>
        </p:nvSpPr>
        <p:spPr>
          <a:xfrm>
            <a:off x="683568" y="1052736"/>
            <a:ext cx="4206240" cy="4206240"/>
          </a:xfrm>
        </p:spPr>
      </p:sp>
      <p:pic>
        <p:nvPicPr>
          <p:cNvPr id="10242" name="Picture 2" descr="C:\Users\Dns\Desktop\Неделя труда2017\DSC_0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96752"/>
            <a:ext cx="4032448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Dns\Desktop\Неделя труда2017\DSC_008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392373"/>
            <a:ext cx="9144000" cy="6073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Dns\Desktop\Неделя труда2017\DSC_01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29058" y="3429000"/>
            <a:ext cx="4732568" cy="3143272"/>
          </a:xfrm>
          <a:prstGeom prst="rect">
            <a:avLst/>
          </a:prstGeom>
          <a:noFill/>
        </p:spPr>
      </p:pic>
      <p:pic>
        <p:nvPicPr>
          <p:cNvPr id="12292" name="Picture 4" descr="C:\Users\Dns\Desktop\Неделя труда2017\DSC_01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20" y="714356"/>
            <a:ext cx="4857784" cy="3574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Dns\Desktop\Неделя труда2017\DSC_01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392373"/>
            <a:ext cx="9144000" cy="6073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Dns\Desktop\Неделя труда2017\DSC_011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392373"/>
            <a:ext cx="9144000" cy="6073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Dns\Desktop\Неделя труда2017\DSC_01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392373"/>
            <a:ext cx="9144000" cy="6073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Dns\Desktop\Неделя труда2017\DSC_009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392373"/>
            <a:ext cx="9144000" cy="6073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Dns\Desktop\Неделя труда2017\DSC_01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99136" y="1600200"/>
            <a:ext cx="3037202" cy="4525963"/>
          </a:xfrm>
          <a:prstGeom prst="rect">
            <a:avLst/>
          </a:prstGeom>
          <a:noFill/>
        </p:spPr>
      </p:pic>
      <p:pic>
        <p:nvPicPr>
          <p:cNvPr id="16387" name="Picture 3" descr="C:\Users\Dns\Desktop\Неделя труда2017\DSC_012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178300" y="2089175"/>
            <a:ext cx="3521075" cy="35480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Dns\Desktop\Неделя труда2017\DSC_01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" y="2067918"/>
            <a:ext cx="7239000" cy="39302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Я б в рабочие пошел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 smtClean="0"/>
              <a:t>Собровина</a:t>
            </a:r>
            <a:r>
              <a:rPr lang="ru-RU" dirty="0" smtClean="0"/>
              <a:t> Наталья Васильевна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Dns\Desktop\Неделя труда2017\DSC_01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" y="2025512"/>
            <a:ext cx="7239000" cy="4015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Dns\Desktop\Неделя труда2017\DSC_015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536" y="620688"/>
            <a:ext cx="3113904" cy="2068190"/>
          </a:xfrm>
          <a:prstGeom prst="rect">
            <a:avLst/>
          </a:prstGeom>
          <a:noFill/>
        </p:spPr>
      </p:pic>
      <p:pic>
        <p:nvPicPr>
          <p:cNvPr id="20483" name="Picture 3" descr="C:\Users\Dns\Desktop\Неделя труда2017\DSC_015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7984" y="764704"/>
            <a:ext cx="3075902" cy="2160240"/>
          </a:xfrm>
          <a:prstGeom prst="rect">
            <a:avLst/>
          </a:prstGeom>
          <a:noFill/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7544" y="3212976"/>
            <a:ext cx="2819718" cy="2486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Dns\Desktop\Неделя труда2017\DSC_015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7544" y="1412776"/>
            <a:ext cx="7372324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Dns\Desktop\Неделя труда2017\DSC_016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928670"/>
            <a:ext cx="3450612" cy="4176464"/>
          </a:xfrm>
          <a:prstGeom prst="rect">
            <a:avLst/>
          </a:prstGeom>
          <a:noFill/>
        </p:spPr>
      </p:pic>
      <p:pic>
        <p:nvPicPr>
          <p:cNvPr id="22531" name="Picture 3" descr="C:\Users\Dns\Desktop\Неделя труда2017\DSC_016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9124" y="1714488"/>
            <a:ext cx="3198813" cy="2357454"/>
          </a:xfrm>
          <a:prstGeom prst="rect">
            <a:avLst/>
          </a:prstGeom>
          <a:noFill/>
        </p:spPr>
      </p:pic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Dns\Desktop\Неделя труда2017\DSC_016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404665"/>
            <a:ext cx="4119828" cy="2736304"/>
          </a:xfrm>
          <a:prstGeom prst="rect">
            <a:avLst/>
          </a:prstGeom>
          <a:noFill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427984" y="3212976"/>
            <a:ext cx="3744416" cy="3424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246</TotalTime>
  <Words>68</Words>
  <Application>Microsoft Office PowerPoint</Application>
  <PresentationFormat>Экран (4:3)</PresentationFormat>
  <Paragraphs>18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Изящная</vt:lpstr>
      <vt:lpstr>ПРАЗДНИК НЕДЕЛЯ ТРУДА</vt:lpstr>
      <vt:lpstr>Слайд 2</vt:lpstr>
      <vt:lpstr>СИЛЬНЫЕ, СМЕЛЫЕ, УМЕЛЫЕ</vt:lpstr>
      <vt:lpstr>СИЛЬНЫЕ, ЛОВКИЕ,УМЕЛЫЕ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Лучший по профессии 2017</vt:lpstr>
      <vt:lpstr>Слайд 13</vt:lpstr>
      <vt:lpstr>Слайд 14</vt:lpstr>
      <vt:lpstr>Слайд 15</vt:lpstr>
      <vt:lpstr>Слайд 16</vt:lpstr>
      <vt:lpstr>Мастер класс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Я б в рабочие пошел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ПРАЗДНИК НЕДЕЛЯ ТРУДА</dc:title>
  <dc:creator>Dns</dc:creator>
  <cp:lastModifiedBy>учитель</cp:lastModifiedBy>
  <cp:revision>41</cp:revision>
  <dcterms:created xsi:type="dcterms:W3CDTF">2017-04-19T23:00:26Z</dcterms:created>
  <dcterms:modified xsi:type="dcterms:W3CDTF">2017-04-21T00:24:29Z</dcterms:modified>
</cp:coreProperties>
</file>