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8" r:id="rId3"/>
    <p:sldId id="29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5" r:id="rId50"/>
    <p:sldId id="316" r:id="rId51"/>
    <p:sldId id="317" r:id="rId52"/>
    <p:sldId id="318" r:id="rId53"/>
    <p:sldId id="319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</p:showPr>
  <p:clrMru>
    <a:srgbClr val="1C1C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718" autoAdjust="0"/>
  </p:normalViewPr>
  <p:slideViewPr>
    <p:cSldViewPr>
      <p:cViewPr>
        <p:scale>
          <a:sx n="100" d="100"/>
          <a:sy n="100" d="100"/>
        </p:scale>
        <p:origin x="-1932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970F8-C5D9-4756-A457-F9C12E83959E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2038F-7504-4B59-B1F7-B452374809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CDD40-D69E-4E3B-B02E-05C0AEB2EEF0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D1098-5500-46E5-8D23-BF6C34F950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75625-DE45-4D13-995D-7189D2897A05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38D53-ED8A-440A-9155-C69D8E7192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01C44-2B1C-4382-A95E-2471BCA85C59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27E2A-705E-4AC8-8BFA-274BBC4C49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70133-3A06-421B-967A-FB9A4E8B2713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EC420-BCB5-4848-804F-97F3EC89DB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12542-C3CC-4662-B395-F407C80A1E99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6DE15-BE32-4DB8-86A6-E94746F8E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BE00-FFCD-426F-95B0-86D647FD67A7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4F942-0320-4AE7-82B1-7E835281D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08F08-6FD3-471B-9752-7EE4EE58F577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A9F38-89AF-44EC-826E-6581410DDF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EC2E5-C66D-47C9-80A6-63B8844E6B85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89BBC-6834-4B7D-92CA-245E1B122F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6D41D-816F-42A0-B219-F811E88BD2D1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256FB-FDC9-470F-B1F7-7E179B4EDA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D3482-76D2-44CB-ADD9-C360D790C06E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7CEBD-710A-4F1C-A178-D3A261E942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C93F2A-D3A7-4B81-A459-35F153BB5D13}" type="datetimeFigureOut">
              <a:rPr lang="ru-RU"/>
              <a:pPr>
                <a:defRPr/>
              </a:pPr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3139E1-3C19-4795-8CDB-5CF85912EE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5" r:id="rId2"/>
    <p:sldLayoutId id="2147483704" r:id="rId3"/>
    <p:sldLayoutId id="2147483703" r:id="rId4"/>
    <p:sldLayoutId id="2147483702" r:id="rId5"/>
    <p:sldLayoutId id="2147483701" r:id="rId6"/>
    <p:sldLayoutId id="2147483700" r:id="rId7"/>
    <p:sldLayoutId id="2147483699" r:id="rId8"/>
    <p:sldLayoutId id="2147483698" r:id="rId9"/>
    <p:sldLayoutId id="2147483697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5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19.xml"/><Relationship Id="rId7" Type="http://schemas.openxmlformats.org/officeDocument/2006/relationships/slide" Target="slide11.xml"/><Relationship Id="rId12" Type="http://schemas.openxmlformats.org/officeDocument/2006/relationships/slide" Target="slide14.xml"/><Relationship Id="rId17" Type="http://schemas.openxmlformats.org/officeDocument/2006/relationships/slide" Target="slide20.xml"/><Relationship Id="rId25" Type="http://schemas.openxmlformats.org/officeDocument/2006/relationships/slide" Target="slide27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slide" Target="slide16.xml"/><Relationship Id="rId22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13" Type="http://schemas.openxmlformats.org/officeDocument/2006/relationships/slide" Target="slide40.xml"/><Relationship Id="rId18" Type="http://schemas.openxmlformats.org/officeDocument/2006/relationships/slide" Target="slide48.xml"/><Relationship Id="rId26" Type="http://schemas.openxmlformats.org/officeDocument/2006/relationships/slide" Target="slide53.xml"/><Relationship Id="rId3" Type="http://schemas.openxmlformats.org/officeDocument/2006/relationships/slide" Target="slide30.xml"/><Relationship Id="rId21" Type="http://schemas.openxmlformats.org/officeDocument/2006/relationships/slide" Target="slide44.xml"/><Relationship Id="rId7" Type="http://schemas.openxmlformats.org/officeDocument/2006/relationships/slide" Target="slide36.xml"/><Relationship Id="rId12" Type="http://schemas.openxmlformats.org/officeDocument/2006/relationships/slide" Target="slide39.xml"/><Relationship Id="rId17" Type="http://schemas.openxmlformats.org/officeDocument/2006/relationships/slide" Target="slide45.xml"/><Relationship Id="rId25" Type="http://schemas.openxmlformats.org/officeDocument/2006/relationships/slide" Target="slide52.xml"/><Relationship Id="rId2" Type="http://schemas.openxmlformats.org/officeDocument/2006/relationships/slide" Target="slide29.xml"/><Relationship Id="rId16" Type="http://schemas.openxmlformats.org/officeDocument/2006/relationships/slide" Target="slide43.xml"/><Relationship Id="rId20" Type="http://schemas.openxmlformats.org/officeDocument/2006/relationships/slide" Target="slide4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11" Type="http://schemas.openxmlformats.org/officeDocument/2006/relationships/slide" Target="slide38.xml"/><Relationship Id="rId24" Type="http://schemas.openxmlformats.org/officeDocument/2006/relationships/slide" Target="slide51.xml"/><Relationship Id="rId5" Type="http://schemas.openxmlformats.org/officeDocument/2006/relationships/slide" Target="slide32.xml"/><Relationship Id="rId15" Type="http://schemas.openxmlformats.org/officeDocument/2006/relationships/slide" Target="slide42.xml"/><Relationship Id="rId23" Type="http://schemas.openxmlformats.org/officeDocument/2006/relationships/slide" Target="slide50.xml"/><Relationship Id="rId10" Type="http://schemas.openxmlformats.org/officeDocument/2006/relationships/slide" Target="slide37.xml"/><Relationship Id="rId19" Type="http://schemas.openxmlformats.org/officeDocument/2006/relationships/slide" Target="slide47.xml"/><Relationship Id="rId4" Type="http://schemas.openxmlformats.org/officeDocument/2006/relationships/slide" Target="slide31.xml"/><Relationship Id="rId9" Type="http://schemas.openxmlformats.org/officeDocument/2006/relationships/slide" Target="slide35.xml"/><Relationship Id="rId14" Type="http://schemas.openxmlformats.org/officeDocument/2006/relationships/slide" Target="slide41.xml"/><Relationship Id="rId22" Type="http://schemas.openxmlformats.org/officeDocument/2006/relationships/slide" Target="slide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1 2"/>
          <p:cNvSpPr/>
          <p:nvPr/>
        </p:nvSpPr>
        <p:spPr>
          <a:xfrm rot="20728663">
            <a:off x="319088" y="401638"/>
            <a:ext cx="8723312" cy="6030912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20453533">
            <a:off x="1809421" y="2582697"/>
            <a:ext cx="5508239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spc="3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Своя игра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8" cy="1143000"/>
          </a:xfrm>
        </p:spPr>
        <p:txBody>
          <a:bodyPr/>
          <a:lstStyle/>
          <a:p>
            <a:pPr algn="l" eaLnBrk="1" hangingPunct="1"/>
            <a:r>
              <a:rPr lang="ru-RU" sz="3200" smtClean="0"/>
              <a:t>МАТЕМАТИКА</a:t>
            </a: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3500438" y="500063"/>
            <a:ext cx="81597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10</a:t>
            </a:r>
          </a:p>
        </p:txBody>
      </p:sp>
      <p:sp>
        <p:nvSpPr>
          <p:cNvPr id="11" name="Овал 10">
            <a:hlinkClick r:id="rId3" action="ppaction://hlinksldjump"/>
          </p:cNvPr>
          <p:cNvSpPr/>
          <p:nvPr/>
        </p:nvSpPr>
        <p:spPr>
          <a:xfrm>
            <a:off x="4572000" y="500063"/>
            <a:ext cx="8080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20</a:t>
            </a:r>
          </a:p>
        </p:txBody>
      </p:sp>
      <p:sp>
        <p:nvSpPr>
          <p:cNvPr id="12" name="Овал 11">
            <a:hlinkClick r:id="rId4" action="ppaction://hlinksldjump"/>
          </p:cNvPr>
          <p:cNvSpPr/>
          <p:nvPr/>
        </p:nvSpPr>
        <p:spPr>
          <a:xfrm>
            <a:off x="5572125" y="500063"/>
            <a:ext cx="88582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30</a:t>
            </a:r>
          </a:p>
        </p:txBody>
      </p:sp>
      <p:sp>
        <p:nvSpPr>
          <p:cNvPr id="13" name="Овал 12">
            <a:hlinkClick r:id="rId5" action="ppaction://hlinksldjump"/>
          </p:cNvPr>
          <p:cNvSpPr/>
          <p:nvPr/>
        </p:nvSpPr>
        <p:spPr>
          <a:xfrm>
            <a:off x="6715125" y="500063"/>
            <a:ext cx="8334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40</a:t>
            </a:r>
          </a:p>
        </p:txBody>
      </p:sp>
      <p:sp>
        <p:nvSpPr>
          <p:cNvPr id="14" name="Овал 13">
            <a:hlinkClick r:id="rId6" action="ppaction://hlinksldjump"/>
          </p:cNvPr>
          <p:cNvSpPr/>
          <p:nvPr/>
        </p:nvSpPr>
        <p:spPr>
          <a:xfrm>
            <a:off x="7858125" y="500063"/>
            <a:ext cx="7953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50</a:t>
            </a:r>
          </a:p>
        </p:txBody>
      </p:sp>
      <p:sp>
        <p:nvSpPr>
          <p:cNvPr id="14343" name="Заголовок 1"/>
          <p:cNvSpPr txBox="1">
            <a:spLocks/>
          </p:cNvSpPr>
          <p:nvPr/>
        </p:nvSpPr>
        <p:spPr bwMode="auto">
          <a:xfrm>
            <a:off x="428625" y="1643063"/>
            <a:ext cx="3022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</a:rPr>
              <a:t>СКОЛЬКО?</a:t>
            </a:r>
          </a:p>
        </p:txBody>
      </p:sp>
      <p:sp>
        <p:nvSpPr>
          <p:cNvPr id="18" name="Прямоугольник 17">
            <a:hlinkClick r:id="rId7" action="ppaction://hlinksldjump"/>
          </p:cNvPr>
          <p:cNvSpPr/>
          <p:nvPr/>
        </p:nvSpPr>
        <p:spPr>
          <a:xfrm>
            <a:off x="5572125" y="1571625"/>
            <a:ext cx="8048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19" name="Прямоугольник 18">
            <a:hlinkClick r:id="rId8" action="ppaction://hlinksldjump"/>
          </p:cNvPr>
          <p:cNvSpPr/>
          <p:nvPr/>
        </p:nvSpPr>
        <p:spPr>
          <a:xfrm>
            <a:off x="3429000" y="1571625"/>
            <a:ext cx="7794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4500563" y="1571625"/>
            <a:ext cx="779462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C00000"/>
                </a:solidFill>
              </a:rPr>
              <a:t>20</a:t>
            </a:r>
          </a:p>
        </p:txBody>
      </p:sp>
      <p:sp>
        <p:nvSpPr>
          <p:cNvPr id="21" name="Прямоугольник 20">
            <a:hlinkClick r:id="rId10" action="ppaction://hlinksldjump"/>
          </p:cNvPr>
          <p:cNvSpPr/>
          <p:nvPr/>
        </p:nvSpPr>
        <p:spPr>
          <a:xfrm>
            <a:off x="6715125" y="1571625"/>
            <a:ext cx="803275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40</a:t>
            </a:r>
          </a:p>
        </p:txBody>
      </p:sp>
      <p:sp>
        <p:nvSpPr>
          <p:cNvPr id="22" name="Прямоугольник 21">
            <a:hlinkClick r:id="rId11" action="ppaction://hlinksldjump"/>
          </p:cNvPr>
          <p:cNvSpPr/>
          <p:nvPr/>
        </p:nvSpPr>
        <p:spPr>
          <a:xfrm>
            <a:off x="7858125" y="1571625"/>
            <a:ext cx="785813" cy="8572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C00000"/>
                </a:solidFill>
              </a:rPr>
              <a:t>50</a:t>
            </a:r>
          </a:p>
        </p:txBody>
      </p:sp>
      <p:sp>
        <p:nvSpPr>
          <p:cNvPr id="14349" name="Заголовок 1"/>
          <p:cNvSpPr txBox="1">
            <a:spLocks/>
          </p:cNvSpPr>
          <p:nvPr/>
        </p:nvSpPr>
        <p:spPr bwMode="auto">
          <a:xfrm>
            <a:off x="428625" y="2714625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2800">
                <a:solidFill>
                  <a:srgbClr val="262626"/>
                </a:solidFill>
                <a:latin typeface="Calibri" pitchFamily="34" charset="0"/>
              </a:rPr>
              <a:t>ВРЕМЯ</a:t>
            </a:r>
          </a:p>
        </p:txBody>
      </p:sp>
      <p:sp>
        <p:nvSpPr>
          <p:cNvPr id="16" name="Равнобедренный треугольник 15">
            <a:hlinkClick r:id="rId12" action="ppaction://hlinksldjump"/>
          </p:cNvPr>
          <p:cNvSpPr/>
          <p:nvPr/>
        </p:nvSpPr>
        <p:spPr>
          <a:xfrm>
            <a:off x="3286125" y="2643188"/>
            <a:ext cx="928688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17" name="Равнобедренный треугольник 16">
            <a:hlinkClick r:id="rId13" action="ppaction://hlinksldjump"/>
          </p:cNvPr>
          <p:cNvSpPr/>
          <p:nvPr/>
        </p:nvSpPr>
        <p:spPr>
          <a:xfrm>
            <a:off x="4357688" y="2643188"/>
            <a:ext cx="928687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23" name="Равнобедренный треугольник 22">
            <a:hlinkClick r:id="rId14" action="ppaction://hlinksldjump"/>
          </p:cNvPr>
          <p:cNvSpPr/>
          <p:nvPr/>
        </p:nvSpPr>
        <p:spPr>
          <a:xfrm>
            <a:off x="5429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24" name="Равнобедренный треугольник 23">
            <a:hlinkClick r:id="rId15" action="ppaction://hlinksldjump"/>
          </p:cNvPr>
          <p:cNvSpPr/>
          <p:nvPr/>
        </p:nvSpPr>
        <p:spPr>
          <a:xfrm>
            <a:off x="6572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25" name="Равнобедренный треугольник 24">
            <a:hlinkClick r:id="rId16" action="ppaction://hlinksldjump"/>
          </p:cNvPr>
          <p:cNvSpPr/>
          <p:nvPr/>
        </p:nvSpPr>
        <p:spPr>
          <a:xfrm>
            <a:off x="7715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  <p:sp>
        <p:nvSpPr>
          <p:cNvPr id="14355" name="Заголовок 1"/>
          <p:cNvSpPr txBox="1">
            <a:spLocks/>
          </p:cNvSpPr>
          <p:nvPr/>
        </p:nvSpPr>
        <p:spPr bwMode="auto">
          <a:xfrm>
            <a:off x="428625" y="3714750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endParaRPr lang="ru-RU" sz="3600">
              <a:solidFill>
                <a:srgbClr val="262626"/>
              </a:solidFill>
              <a:latin typeface="Calibri" pitchFamily="34" charset="0"/>
            </a:endParaRPr>
          </a:p>
        </p:txBody>
      </p:sp>
      <p:sp>
        <p:nvSpPr>
          <p:cNvPr id="14356" name="Заголовок 1"/>
          <p:cNvSpPr txBox="1">
            <a:spLocks/>
          </p:cNvSpPr>
          <p:nvPr/>
        </p:nvSpPr>
        <p:spPr bwMode="auto">
          <a:xfrm>
            <a:off x="468313" y="3860800"/>
            <a:ext cx="18573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2800">
                <a:solidFill>
                  <a:srgbClr val="262626"/>
                </a:solidFill>
                <a:latin typeface="Calibri" pitchFamily="34" charset="0"/>
              </a:rPr>
              <a:t>ЗАГАДКИ</a:t>
            </a:r>
          </a:p>
        </p:txBody>
      </p:sp>
      <p:sp>
        <p:nvSpPr>
          <p:cNvPr id="28" name="Правильный пятиугольник 27">
            <a:hlinkClick r:id="rId17" action="ppaction://hlinksldjump"/>
          </p:cNvPr>
          <p:cNvSpPr/>
          <p:nvPr/>
        </p:nvSpPr>
        <p:spPr>
          <a:xfrm>
            <a:off x="385762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29" name="Правильный пятиугольник 28">
            <a:hlinkClick r:id="rId18" action="ppaction://hlinksldjump"/>
          </p:cNvPr>
          <p:cNvSpPr/>
          <p:nvPr/>
        </p:nvSpPr>
        <p:spPr>
          <a:xfrm>
            <a:off x="77152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  <p:sp>
        <p:nvSpPr>
          <p:cNvPr id="30" name="Правильный пятиугольник 29">
            <a:hlinkClick r:id="rId19" action="ppaction://hlinksldjump"/>
          </p:cNvPr>
          <p:cNvSpPr/>
          <p:nvPr/>
        </p:nvSpPr>
        <p:spPr>
          <a:xfrm>
            <a:off x="642937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31" name="Правильный пятиугольник 30">
            <a:hlinkClick r:id="rId20" action="ppaction://hlinksldjump"/>
          </p:cNvPr>
          <p:cNvSpPr/>
          <p:nvPr/>
        </p:nvSpPr>
        <p:spPr>
          <a:xfrm>
            <a:off x="514350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32" name="Правильный пятиугольник 31">
            <a:hlinkClick r:id="rId21" action="ppaction://hlinksldjump"/>
          </p:cNvPr>
          <p:cNvSpPr/>
          <p:nvPr/>
        </p:nvSpPr>
        <p:spPr>
          <a:xfrm>
            <a:off x="25717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14362" name="Заголовок 1"/>
          <p:cNvSpPr txBox="1">
            <a:spLocks/>
          </p:cNvSpPr>
          <p:nvPr/>
        </p:nvSpPr>
        <p:spPr bwMode="auto">
          <a:xfrm>
            <a:off x="357188" y="5072063"/>
            <a:ext cx="3714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</a:rPr>
              <a:t>СМЕКАЛКА</a:t>
            </a:r>
          </a:p>
        </p:txBody>
      </p:sp>
      <p:sp>
        <p:nvSpPr>
          <p:cNvPr id="35" name="Овал 34">
            <a:hlinkClick r:id="rId22" action="ppaction://hlinksldjump"/>
          </p:cNvPr>
          <p:cNvSpPr/>
          <p:nvPr/>
        </p:nvSpPr>
        <p:spPr>
          <a:xfrm>
            <a:off x="2143125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</a:t>
            </a:r>
          </a:p>
        </p:txBody>
      </p:sp>
      <p:sp>
        <p:nvSpPr>
          <p:cNvPr id="36" name="Овал 35">
            <a:hlinkClick r:id="rId23" action="ppaction://hlinksldjump"/>
          </p:cNvPr>
          <p:cNvSpPr/>
          <p:nvPr/>
        </p:nvSpPr>
        <p:spPr>
          <a:xfrm>
            <a:off x="3429000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20</a:t>
            </a:r>
          </a:p>
        </p:txBody>
      </p:sp>
      <p:sp>
        <p:nvSpPr>
          <p:cNvPr id="37" name="Овал 36">
            <a:hlinkClick r:id="rId24" action="ppaction://hlinksldjump"/>
          </p:cNvPr>
          <p:cNvSpPr/>
          <p:nvPr/>
        </p:nvSpPr>
        <p:spPr>
          <a:xfrm>
            <a:off x="4643438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30</a:t>
            </a:r>
          </a:p>
        </p:txBody>
      </p:sp>
      <p:sp>
        <p:nvSpPr>
          <p:cNvPr id="38" name="Овал 37">
            <a:hlinkClick r:id="rId25" action="ppaction://hlinksldjump"/>
          </p:cNvPr>
          <p:cNvSpPr/>
          <p:nvPr/>
        </p:nvSpPr>
        <p:spPr>
          <a:xfrm>
            <a:off x="6000750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40</a:t>
            </a:r>
          </a:p>
        </p:txBody>
      </p:sp>
      <p:sp>
        <p:nvSpPr>
          <p:cNvPr id="39" name="Овал 38">
            <a:hlinkClick r:id="rId26" action="ppaction://hlinksldjump"/>
          </p:cNvPr>
          <p:cNvSpPr/>
          <p:nvPr/>
        </p:nvSpPr>
        <p:spPr>
          <a:xfrm>
            <a:off x="7358063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8" cy="1143000"/>
          </a:xfrm>
        </p:spPr>
        <p:txBody>
          <a:bodyPr/>
          <a:lstStyle/>
          <a:p>
            <a:pPr algn="l" eaLnBrk="1" hangingPunct="1"/>
            <a:r>
              <a:rPr lang="ru-RU" sz="3600" smtClean="0">
                <a:latin typeface="Arial" charset="0"/>
              </a:rPr>
              <a:t>ГЕОМЕТРИЯ</a:t>
            </a:r>
          </a:p>
        </p:txBody>
      </p:sp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3500438" y="500063"/>
            <a:ext cx="81597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60</a:t>
            </a:r>
          </a:p>
        </p:txBody>
      </p:sp>
      <p:sp>
        <p:nvSpPr>
          <p:cNvPr id="11" name="Овал 10">
            <a:hlinkClick r:id="rId3" action="ppaction://hlinksldjump"/>
          </p:cNvPr>
          <p:cNvSpPr/>
          <p:nvPr/>
        </p:nvSpPr>
        <p:spPr>
          <a:xfrm>
            <a:off x="4572000" y="500063"/>
            <a:ext cx="8080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70</a:t>
            </a:r>
          </a:p>
        </p:txBody>
      </p:sp>
      <p:sp>
        <p:nvSpPr>
          <p:cNvPr id="12" name="Овал 11">
            <a:hlinkClick r:id="rId4" action="ppaction://hlinksldjump"/>
          </p:cNvPr>
          <p:cNvSpPr/>
          <p:nvPr/>
        </p:nvSpPr>
        <p:spPr>
          <a:xfrm>
            <a:off x="5572125" y="500063"/>
            <a:ext cx="885825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80</a:t>
            </a:r>
          </a:p>
        </p:txBody>
      </p:sp>
      <p:sp>
        <p:nvSpPr>
          <p:cNvPr id="13" name="Овал 12">
            <a:hlinkClick r:id="rId5" action="ppaction://hlinksldjump"/>
          </p:cNvPr>
          <p:cNvSpPr/>
          <p:nvPr/>
        </p:nvSpPr>
        <p:spPr>
          <a:xfrm>
            <a:off x="6715125" y="500063"/>
            <a:ext cx="833438" cy="7286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90</a:t>
            </a:r>
          </a:p>
        </p:txBody>
      </p:sp>
      <p:sp>
        <p:nvSpPr>
          <p:cNvPr id="14" name="Овал 13">
            <a:hlinkClick r:id="rId6" action="ppaction://hlinksldjump"/>
          </p:cNvPr>
          <p:cNvSpPr/>
          <p:nvPr/>
        </p:nvSpPr>
        <p:spPr>
          <a:xfrm>
            <a:off x="7786688" y="500063"/>
            <a:ext cx="866775" cy="7858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100</a:t>
            </a:r>
          </a:p>
        </p:txBody>
      </p:sp>
      <p:sp>
        <p:nvSpPr>
          <p:cNvPr id="15367" name="Заголовок 1"/>
          <p:cNvSpPr txBox="1">
            <a:spLocks/>
          </p:cNvSpPr>
          <p:nvPr/>
        </p:nvSpPr>
        <p:spPr bwMode="auto">
          <a:xfrm>
            <a:off x="428625" y="1484313"/>
            <a:ext cx="3022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</a:rPr>
              <a:t>МЕРЫ ВЕЛИЧИН</a:t>
            </a:r>
          </a:p>
        </p:txBody>
      </p:sp>
      <p:sp>
        <p:nvSpPr>
          <p:cNvPr id="18" name="Прямоугольник 17">
            <a:hlinkClick r:id="rId7" action="ppaction://hlinksldjump"/>
          </p:cNvPr>
          <p:cNvSpPr/>
          <p:nvPr/>
        </p:nvSpPr>
        <p:spPr>
          <a:xfrm>
            <a:off x="5572125" y="1571625"/>
            <a:ext cx="8048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80</a:t>
            </a:r>
          </a:p>
        </p:txBody>
      </p:sp>
      <p:sp>
        <p:nvSpPr>
          <p:cNvPr id="19" name="Прямоугольник 18">
            <a:hlinkClick r:id="rId8" action="ppaction://hlinksldjump"/>
          </p:cNvPr>
          <p:cNvSpPr/>
          <p:nvPr/>
        </p:nvSpPr>
        <p:spPr>
          <a:xfrm>
            <a:off x="3429000" y="1571625"/>
            <a:ext cx="779463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60</a:t>
            </a:r>
          </a:p>
        </p:txBody>
      </p:sp>
      <p:sp>
        <p:nvSpPr>
          <p:cNvPr id="20" name="Прямоугольник 19">
            <a:hlinkClick r:id="rId9" action="ppaction://hlinksldjump"/>
          </p:cNvPr>
          <p:cNvSpPr/>
          <p:nvPr/>
        </p:nvSpPr>
        <p:spPr>
          <a:xfrm>
            <a:off x="4500563" y="1571625"/>
            <a:ext cx="779462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70</a:t>
            </a:r>
          </a:p>
        </p:txBody>
      </p:sp>
      <p:sp>
        <p:nvSpPr>
          <p:cNvPr id="21" name="Прямоугольник 20">
            <a:hlinkClick r:id="rId10" action="ppaction://hlinksldjump"/>
          </p:cNvPr>
          <p:cNvSpPr/>
          <p:nvPr/>
        </p:nvSpPr>
        <p:spPr>
          <a:xfrm>
            <a:off x="6715125" y="1571625"/>
            <a:ext cx="803275" cy="8509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90</a:t>
            </a:r>
          </a:p>
        </p:txBody>
      </p:sp>
      <p:sp>
        <p:nvSpPr>
          <p:cNvPr id="22" name="Прямоугольник 21">
            <a:hlinkClick r:id="rId11" action="ppaction://hlinksldjump"/>
          </p:cNvPr>
          <p:cNvSpPr/>
          <p:nvPr/>
        </p:nvSpPr>
        <p:spPr>
          <a:xfrm>
            <a:off x="7858125" y="1571625"/>
            <a:ext cx="785813" cy="8572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bg1"/>
                </a:solidFill>
              </a:rPr>
              <a:t>100</a:t>
            </a:r>
          </a:p>
        </p:txBody>
      </p:sp>
      <p:sp>
        <p:nvSpPr>
          <p:cNvPr id="15373" name="Заголовок 1"/>
          <p:cNvSpPr txBox="1">
            <a:spLocks/>
          </p:cNvSpPr>
          <p:nvPr/>
        </p:nvSpPr>
        <p:spPr bwMode="auto">
          <a:xfrm>
            <a:off x="428625" y="2714625"/>
            <a:ext cx="2703513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</a:rPr>
              <a:t>Календарь</a:t>
            </a:r>
          </a:p>
        </p:txBody>
      </p:sp>
      <p:sp>
        <p:nvSpPr>
          <p:cNvPr id="16" name="Равнобедренный треугольник 15">
            <a:hlinkClick r:id="rId12" action="ppaction://hlinksldjump"/>
          </p:cNvPr>
          <p:cNvSpPr/>
          <p:nvPr/>
        </p:nvSpPr>
        <p:spPr>
          <a:xfrm>
            <a:off x="3286125" y="2643188"/>
            <a:ext cx="928688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17" name="Равнобедренный треугольник 16">
            <a:hlinkClick r:id="rId13" action="ppaction://hlinksldjump"/>
          </p:cNvPr>
          <p:cNvSpPr/>
          <p:nvPr/>
        </p:nvSpPr>
        <p:spPr>
          <a:xfrm>
            <a:off x="4357688" y="2643188"/>
            <a:ext cx="928687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23" name="Равнобедренный треугольник 22">
            <a:hlinkClick r:id="rId14" action="ppaction://hlinksldjump"/>
          </p:cNvPr>
          <p:cNvSpPr/>
          <p:nvPr/>
        </p:nvSpPr>
        <p:spPr>
          <a:xfrm>
            <a:off x="5429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24" name="Равнобедренный треугольник 23">
            <a:hlinkClick r:id="rId15" action="ppaction://hlinksldjump"/>
          </p:cNvPr>
          <p:cNvSpPr/>
          <p:nvPr/>
        </p:nvSpPr>
        <p:spPr>
          <a:xfrm>
            <a:off x="6572250" y="2643188"/>
            <a:ext cx="1000125" cy="928687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25" name="Равнобедренный треугольник 24">
            <a:hlinkClick r:id="rId16" action="ppaction://hlinksldjump"/>
          </p:cNvPr>
          <p:cNvSpPr/>
          <p:nvPr/>
        </p:nvSpPr>
        <p:spPr>
          <a:xfrm>
            <a:off x="7715250" y="2571750"/>
            <a:ext cx="1143000" cy="100012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  <p:sp>
        <p:nvSpPr>
          <p:cNvPr id="15379" name="Заголовок 1"/>
          <p:cNvSpPr txBox="1">
            <a:spLocks/>
          </p:cNvSpPr>
          <p:nvPr/>
        </p:nvSpPr>
        <p:spPr bwMode="auto">
          <a:xfrm>
            <a:off x="428625" y="3714750"/>
            <a:ext cx="1571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endParaRPr lang="ru-RU" sz="3600">
              <a:solidFill>
                <a:srgbClr val="262626"/>
              </a:solidFill>
              <a:latin typeface="Calibri" pitchFamily="34" charset="0"/>
            </a:endParaRPr>
          </a:p>
        </p:txBody>
      </p:sp>
      <p:sp>
        <p:nvSpPr>
          <p:cNvPr id="15380" name="Заголовок 1"/>
          <p:cNvSpPr txBox="1">
            <a:spLocks/>
          </p:cNvSpPr>
          <p:nvPr/>
        </p:nvSpPr>
        <p:spPr bwMode="auto">
          <a:xfrm>
            <a:off x="384175" y="3851275"/>
            <a:ext cx="18573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300">
                <a:solidFill>
                  <a:srgbClr val="262626"/>
                </a:solidFill>
              </a:rPr>
              <a:t>Отгадай-ка!</a:t>
            </a:r>
          </a:p>
        </p:txBody>
      </p:sp>
      <p:sp>
        <p:nvSpPr>
          <p:cNvPr id="28" name="Правильный пятиугольник 27">
            <a:hlinkClick r:id="rId17" action="ppaction://hlinksldjump"/>
          </p:cNvPr>
          <p:cNvSpPr/>
          <p:nvPr/>
        </p:nvSpPr>
        <p:spPr>
          <a:xfrm>
            <a:off x="385762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29" name="Правильный пятиугольник 28">
            <a:hlinkClick r:id="rId18" action="ppaction://hlinksldjump"/>
          </p:cNvPr>
          <p:cNvSpPr/>
          <p:nvPr/>
        </p:nvSpPr>
        <p:spPr>
          <a:xfrm>
            <a:off x="77152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  <p:sp>
        <p:nvSpPr>
          <p:cNvPr id="30" name="Правильный пятиугольник 29">
            <a:hlinkClick r:id="rId19" action="ppaction://hlinksldjump"/>
          </p:cNvPr>
          <p:cNvSpPr/>
          <p:nvPr/>
        </p:nvSpPr>
        <p:spPr>
          <a:xfrm>
            <a:off x="6429375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31" name="Правильный пятиугольник 30">
            <a:hlinkClick r:id="rId20" action="ppaction://hlinksldjump"/>
          </p:cNvPr>
          <p:cNvSpPr/>
          <p:nvPr/>
        </p:nvSpPr>
        <p:spPr>
          <a:xfrm>
            <a:off x="514350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32" name="Правильный пятиугольник 31">
            <a:hlinkClick r:id="rId21" action="ppaction://hlinksldjump"/>
          </p:cNvPr>
          <p:cNvSpPr/>
          <p:nvPr/>
        </p:nvSpPr>
        <p:spPr>
          <a:xfrm>
            <a:off x="2571750" y="3786188"/>
            <a:ext cx="1143000" cy="928687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15386" name="Заголовок 1"/>
          <p:cNvSpPr txBox="1">
            <a:spLocks/>
          </p:cNvSpPr>
          <p:nvPr/>
        </p:nvSpPr>
        <p:spPr bwMode="auto">
          <a:xfrm>
            <a:off x="357188" y="5072063"/>
            <a:ext cx="2630487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ru-RU" sz="3200">
                <a:solidFill>
                  <a:srgbClr val="262626"/>
                </a:solidFill>
              </a:rPr>
              <a:t>Догадайся!</a:t>
            </a:r>
          </a:p>
        </p:txBody>
      </p:sp>
      <p:sp>
        <p:nvSpPr>
          <p:cNvPr id="35" name="Овал 34">
            <a:hlinkClick r:id="rId22" action="ppaction://hlinksldjump"/>
          </p:cNvPr>
          <p:cNvSpPr/>
          <p:nvPr/>
        </p:nvSpPr>
        <p:spPr>
          <a:xfrm>
            <a:off x="2143125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60</a:t>
            </a:r>
          </a:p>
        </p:txBody>
      </p:sp>
      <p:sp>
        <p:nvSpPr>
          <p:cNvPr id="36" name="Овал 35">
            <a:hlinkClick r:id="rId23" action="ppaction://hlinksldjump"/>
          </p:cNvPr>
          <p:cNvSpPr/>
          <p:nvPr/>
        </p:nvSpPr>
        <p:spPr>
          <a:xfrm>
            <a:off x="3429000" y="5643563"/>
            <a:ext cx="1000125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70</a:t>
            </a:r>
          </a:p>
        </p:txBody>
      </p:sp>
      <p:sp>
        <p:nvSpPr>
          <p:cNvPr id="37" name="Овал 36">
            <a:hlinkClick r:id="rId24" action="ppaction://hlinksldjump"/>
          </p:cNvPr>
          <p:cNvSpPr/>
          <p:nvPr/>
        </p:nvSpPr>
        <p:spPr>
          <a:xfrm>
            <a:off x="4643438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80</a:t>
            </a:r>
          </a:p>
        </p:txBody>
      </p:sp>
      <p:sp>
        <p:nvSpPr>
          <p:cNvPr id="38" name="Овал 37">
            <a:hlinkClick r:id="rId25" action="ppaction://hlinksldjump"/>
          </p:cNvPr>
          <p:cNvSpPr/>
          <p:nvPr/>
        </p:nvSpPr>
        <p:spPr>
          <a:xfrm>
            <a:off x="6000750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90</a:t>
            </a:r>
          </a:p>
        </p:txBody>
      </p:sp>
      <p:sp>
        <p:nvSpPr>
          <p:cNvPr id="39" name="Овал 38">
            <a:hlinkClick r:id="rId26" action="ppaction://hlinksldjump"/>
          </p:cNvPr>
          <p:cNvSpPr/>
          <p:nvPr/>
        </p:nvSpPr>
        <p:spPr>
          <a:xfrm>
            <a:off x="7358063" y="5643563"/>
            <a:ext cx="1143000" cy="642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2601913" cy="2549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800" dirty="0" smtClean="0"/>
              <a:t>10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92275" y="4221163"/>
            <a:ext cx="7200900" cy="18716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>
                <a:solidFill>
                  <a:srgbClr val="FFFFFF"/>
                </a:solidFill>
                <a:latin typeface="Arial" charset="0"/>
                <a:cs typeface="Arial" charset="0"/>
              </a:rPr>
              <a:t>Сколько получится, если из наименьшего двузначного числа вычесть наибольшее однозначное число?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429500" y="6000750"/>
            <a:ext cx="1000125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84313"/>
            <a:ext cx="2746375" cy="266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dirty="0" smtClean="0"/>
              <a:t>   20</a:t>
            </a:r>
            <a:endParaRPr lang="ru-RU" sz="6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70063" y="4149725"/>
            <a:ext cx="6643687" cy="1800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Наибольшее трехзначное  число</a:t>
            </a:r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7358063" y="5929313"/>
            <a:ext cx="1071562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43000" y="4500563"/>
            <a:ext cx="6643688" cy="1428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FFFFF"/>
                </a:solidFill>
                <a:latin typeface="Arial" charset="0"/>
                <a:cs typeface="Arial" charset="0"/>
              </a:rPr>
              <a:t>К трем десяткам прибавь семь единиц</a:t>
            </a: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358063" y="6000750"/>
            <a:ext cx="1143000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40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3350" y="4005263"/>
            <a:ext cx="6643688" cy="1944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найдём, если из уменьшаемого вычтем разность?</a:t>
            </a: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7500938" y="6000750"/>
            <a:ext cx="1143000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hlinkClick r:id="rId2" action="ppaction://hlinksldjump"/>
          </p:cNvPr>
          <p:cNvSpPr/>
          <p:nvPr/>
        </p:nvSpPr>
        <p:spPr>
          <a:xfrm>
            <a:off x="684213" y="765175"/>
            <a:ext cx="3095625" cy="3024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8888" y="4005263"/>
            <a:ext cx="7129462" cy="2016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найдём, если к вычитаемому прибавим разность?</a:t>
            </a: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500938" y="6072188"/>
            <a:ext cx="128587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63" y="1143000"/>
            <a:ext cx="1871662" cy="18002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2938" y="3213100"/>
            <a:ext cx="8124825" cy="178752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ног у осьминога?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812088" y="5949950"/>
            <a:ext cx="1000125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75" y="1071563"/>
            <a:ext cx="1871663" cy="16557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03350" y="3068638"/>
            <a:ext cx="7265988" cy="200342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ушей у шести мышей?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500938" y="6000750"/>
            <a:ext cx="1143000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63" y="1214438"/>
            <a:ext cx="2071687" cy="192881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43000" y="3284538"/>
            <a:ext cx="7429500" cy="200183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лет было двадцатилетнему человеку четыре года назад?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715250" y="6072188"/>
            <a:ext cx="1071563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50" y="1285875"/>
            <a:ext cx="1928813" cy="178593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92275" y="3213100"/>
            <a:ext cx="7000875" cy="252412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подков пришлось сделать кузнецу, если он подковал тройку лошадей?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643813" y="6072188"/>
            <a:ext cx="1000125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750" y="1214438"/>
            <a:ext cx="1857375" cy="178593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85938" y="4143375"/>
            <a:ext cx="6643687" cy="144621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раз можно вычесть 6 из 30?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358063" y="5572125"/>
            <a:ext cx="1000125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500063"/>
            <a:ext cx="2714625" cy="242887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71688" y="3933825"/>
            <a:ext cx="6357937" cy="14239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Идут, идут, а с места не сойдут. Что это?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715140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642938"/>
            <a:ext cx="2714625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85938" y="4071938"/>
            <a:ext cx="6286500" cy="15176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Какое время суток между утром и вечером?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715140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857250"/>
            <a:ext cx="2643188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0250" y="3429000"/>
            <a:ext cx="6143625" cy="15001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Какое время года перед зимой?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16" y="5500702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857250"/>
            <a:ext cx="2857500" cy="221456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613" y="3643313"/>
            <a:ext cx="6143625" cy="16430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У каких часов нет ни стрелок, ни делений и цифр?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358082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1071563" y="1214438"/>
            <a:ext cx="2714625" cy="22860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613" y="3860800"/>
            <a:ext cx="6286500" cy="17287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Когда мы смотрим на цифру 2, а говорим 10?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143768" y="5715016"/>
            <a:ext cx="1214446" cy="642942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928688"/>
            <a:ext cx="2286000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03350" y="3500438"/>
            <a:ext cx="7143750" cy="164306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вниз головой растёт?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008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785813"/>
            <a:ext cx="2428875" cy="214312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3429000"/>
            <a:ext cx="6929438" cy="20716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Ни корабль, ни лодка, ни вёсел, ни паруса, а плывет - не тонет.</a:t>
            </a:r>
            <a:r>
              <a:rPr lang="ru-RU" sz="3600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72250" y="5572125"/>
            <a:ext cx="1500188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71563" y="928688"/>
            <a:ext cx="2357437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3429000"/>
            <a:ext cx="7143750" cy="17287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Склеена, сшита, без дверей, а закрыта. Кто её открывает – многое знает</a:t>
            </a:r>
            <a:r>
              <a:rPr lang="ru-RU" sz="2800">
                <a:solidFill>
                  <a:srgbClr val="FFFFFF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643688" y="5500688"/>
            <a:ext cx="1500187" cy="78581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00125" y="857250"/>
            <a:ext cx="2357438" cy="2071688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43063" y="3357563"/>
            <a:ext cx="6929437" cy="185737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Я увидел свой портрет, отошёл – портрета нет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0723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785813" y="642938"/>
            <a:ext cx="2357437" cy="214312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3068638"/>
            <a:ext cx="6858000" cy="15748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Чёрный Ивашка, деревянная рубашка, где носом ведёт, там линию кладёт.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500813" y="5715000"/>
            <a:ext cx="1500187" cy="78581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642938"/>
            <a:ext cx="3357562" cy="1785937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750" y="2852738"/>
            <a:ext cx="8286750" cy="180181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Термометр показывает плюс 15 градусов. Сколько градусов покажут два термометра?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00125" y="1143000"/>
            <a:ext cx="2786063" cy="17145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20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71550" y="3213100"/>
            <a:ext cx="7286625" cy="200183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У стола 4 угла, один угол отпилили. Сколько углов осталось?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14375" y="571500"/>
            <a:ext cx="2857500" cy="1928813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30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650" y="3429000"/>
            <a:ext cx="7786688" cy="186372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Какое число становится больше, если его поставить вверх ногами?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642938"/>
            <a:ext cx="3071813" cy="192881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87450" y="3573463"/>
            <a:ext cx="7358063" cy="150018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>
                <a:solidFill>
                  <a:srgbClr val="FFFFFF"/>
                </a:solidFill>
                <a:latin typeface="Arial" charset="0"/>
                <a:cs typeface="Arial" charset="0"/>
              </a:rPr>
              <a:t>В темноте Ксюша увидела две пары кошачьих глаз. Сколько пар ног у этих кошек?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714375"/>
            <a:ext cx="3000375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50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7250" y="3141663"/>
            <a:ext cx="6929438" cy="222091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На верёвке завязали 5 узлов. На сколько частей узлы разделили верёвку?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857250"/>
            <a:ext cx="2000250" cy="19288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82738" y="3213100"/>
            <a:ext cx="6643687" cy="1608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получится при пересечении двух прямых?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1000125"/>
            <a:ext cx="2214563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6013" y="3716338"/>
            <a:ext cx="6643687" cy="1516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находится сложением всех длин сторон многоугольника?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00063" y="1000125"/>
            <a:ext cx="2143125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89075" y="3573463"/>
            <a:ext cx="6643688" cy="172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Какая фигура получится, если у треугольника отрезать вершину?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71500" y="714375"/>
            <a:ext cx="2143125" cy="2143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3357563"/>
            <a:ext cx="7000875" cy="1584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Если прямые пересекаются под прямым углом, то они …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1071563"/>
            <a:ext cx="22860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/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7313" y="3429000"/>
            <a:ext cx="6643687" cy="2357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Все услыхали шум и гам.</a:t>
            </a:r>
          </a:p>
          <a:p>
            <a:pPr algn="ctr">
              <a:defRPr/>
            </a:pP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В чём дело? Что случилось?</a:t>
            </a:r>
          </a:p>
          <a:p>
            <a:pPr algn="ctr">
              <a:defRPr/>
            </a:pP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Прямоугольник раздавили там,</a:t>
            </a:r>
          </a:p>
          <a:p>
            <a:pPr algn="ctr">
              <a:defRPr/>
            </a:pPr>
            <a:r>
              <a:rPr lang="ru-RU" sz="2800" dirty="0">
                <a:solidFill>
                  <a:srgbClr val="FFFFFF"/>
                </a:solidFill>
                <a:latin typeface="Arial" charset="0"/>
                <a:cs typeface="Arial" charset="0"/>
              </a:rPr>
              <a:t>Он зваться стал  …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09588" y="795338"/>
            <a:ext cx="1919287" cy="19192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/>
              <a:t>60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1563" y="3786188"/>
            <a:ext cx="7215187" cy="121443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килограммов в тонне?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928688"/>
            <a:ext cx="2214563" cy="22145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00188" y="3500438"/>
            <a:ext cx="6858000" cy="150018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Сто сантиметров – это …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928688"/>
            <a:ext cx="2214563" cy="22145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6375" y="3429000"/>
            <a:ext cx="7000875" cy="193516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миллиметров в одном метре?</a:t>
            </a:r>
          </a:p>
          <a:p>
            <a:pPr algn="ctr">
              <a:defRPr/>
            </a:pPr>
            <a:endParaRPr lang="ru-RU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500" y="642938"/>
            <a:ext cx="2500313" cy="250031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90</a:t>
            </a:r>
          </a:p>
        </p:txBody>
      </p:sp>
      <p:sp>
        <p:nvSpPr>
          <p:cNvPr id="50178" name="Скругленный прямоугольник 4"/>
          <p:cNvSpPr>
            <a:spLocks noChangeArrowheads="1"/>
          </p:cNvSpPr>
          <p:nvPr/>
        </p:nvSpPr>
        <p:spPr bwMode="auto">
          <a:xfrm>
            <a:off x="827088" y="3357563"/>
            <a:ext cx="6643687" cy="2082800"/>
          </a:xfrm>
          <a:prstGeom prst="roundRect">
            <a:avLst>
              <a:gd name="adj" fmla="val 16667"/>
            </a:avLst>
          </a:prstGeom>
          <a:solidFill>
            <a:srgbClr val="E46C0A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3600">
                <a:solidFill>
                  <a:srgbClr val="FFFFFF"/>
                </a:solidFill>
              </a:rPr>
              <a:t>Длина шага человека 50 см. Сколько шагов надо сделать человеку, чтобы пройти 2 метра?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29438" y="5857875"/>
            <a:ext cx="1214437" cy="5000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38" y="785813"/>
            <a:ext cx="2214562" cy="21431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87450" y="4365625"/>
            <a:ext cx="6643688" cy="14478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Четверть века – сколько лет?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714375" y="500063"/>
            <a:ext cx="2357438" cy="214312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  <a:endParaRPr lang="ru-RU" sz="40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85938" y="3571875"/>
            <a:ext cx="6072187" cy="14287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Название какого месяца короче всех?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14375" y="1000125"/>
            <a:ext cx="2214563" cy="178593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8888" y="4005263"/>
            <a:ext cx="6215062" cy="172243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Какой по счёту среди осенних месяцев ноябрь?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857250" y="928688"/>
            <a:ext cx="2071688" cy="17145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913" y="3573463"/>
            <a:ext cx="6143625" cy="16573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Сколько дней в високосном году?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85813" y="1000125"/>
            <a:ext cx="2214562" cy="178593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6375" y="4005263"/>
            <a:ext cx="6500813" cy="14398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Назвать дату последнего дня года.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785813" y="857250"/>
            <a:ext cx="2500312" cy="200025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8888" y="3716338"/>
            <a:ext cx="6000750" cy="130492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Какой год длится всего один день?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928688" y="1000125"/>
            <a:ext cx="2143125" cy="1928813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913" y="3573463"/>
            <a:ext cx="7000875" cy="178435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Ношу их много лет, а счёта им не знаю. Что это?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1000125" y="928688"/>
            <a:ext cx="2143125" cy="1857375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57313" y="3284538"/>
            <a:ext cx="7072312" cy="165735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За чем во рту язык?</a:t>
            </a:r>
            <a:r>
              <a:rPr lang="ru-RU" sz="2800">
                <a:solidFill>
                  <a:srgbClr val="FFFFFF"/>
                </a:solidFill>
                <a:cs typeface="Arial" charset="0"/>
              </a:rPr>
              <a:t>  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714375" y="857250"/>
            <a:ext cx="2143125" cy="1928813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3284538"/>
            <a:ext cx="7143750" cy="185896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Ты за ней – она от тебя, ты от неё – она за тобой.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786438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571500" y="857250"/>
            <a:ext cx="2071688" cy="2000250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3573463"/>
            <a:ext cx="7000875" cy="171291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Сами верхом, а ноги за ушами.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ильный пятиугольник 3"/>
          <p:cNvSpPr/>
          <p:nvPr/>
        </p:nvSpPr>
        <p:spPr>
          <a:xfrm>
            <a:off x="642938" y="714375"/>
            <a:ext cx="2143125" cy="2071688"/>
          </a:xfrm>
          <a:prstGeom prst="pent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4438" y="3500438"/>
            <a:ext cx="7215187" cy="185737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В поход идут и дом берут, в котором дома не живут. Что это?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857250" y="1071563"/>
            <a:ext cx="3429000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85875" y="3429000"/>
            <a:ext cx="7072313" cy="185737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Если до полдня оставалось три часа, то сколько было времени?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42938" y="1071563"/>
            <a:ext cx="3000375" cy="192881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70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6013" y="3573463"/>
            <a:ext cx="7143750" cy="180022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Десять раз по десять – это сколько?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85813" y="1143000"/>
            <a:ext cx="2928937" cy="1857375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80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42988" y="3500438"/>
            <a:ext cx="7143750" cy="192881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Сын сапожника – плотник. Кем приходится сапожник плотнику?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85813" y="1000125"/>
            <a:ext cx="2714625" cy="17145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FFFFFF"/>
                </a:solidFill>
                <a:latin typeface="Arial" charset="0"/>
                <a:cs typeface="Arial" charset="0"/>
              </a:rPr>
              <a:t>90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2997200"/>
            <a:ext cx="7358062" cy="193198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Что становится легче, когда увеличивается в размерах?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14375" y="857250"/>
            <a:ext cx="3071813" cy="2000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solidFill>
                  <a:srgbClr val="FFFFFF"/>
                </a:solidFill>
                <a:latin typeface="Arial" charset="0"/>
                <a:cs typeface="Arial" charset="0"/>
              </a:rPr>
              <a:t>100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63" y="3284538"/>
            <a:ext cx="7429500" cy="207327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>
                <a:solidFill>
                  <a:srgbClr val="FFFFFF"/>
                </a:solidFill>
                <a:latin typeface="Arial" charset="0"/>
                <a:cs typeface="Arial" charset="0"/>
              </a:rPr>
              <a:t>Через три года Даше будет столько лет, сколько сегодня Наташе. Кто из девочек старше? </a:t>
            </a:r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858000" y="5643563"/>
            <a:ext cx="1214438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</TotalTime>
  <Words>511</Words>
  <Application>Microsoft Office PowerPoint</Application>
  <PresentationFormat>Экран (4:3)</PresentationFormat>
  <Paragraphs>163</Paragraphs>
  <Slides>53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6" baseType="lpstr">
      <vt:lpstr>Arial</vt:lpstr>
      <vt:lpstr>Calibri</vt:lpstr>
      <vt:lpstr>Тема Office</vt:lpstr>
      <vt:lpstr>Слайд 1</vt:lpstr>
      <vt:lpstr>МАТЕМАТИКА</vt:lpstr>
      <vt:lpstr>ГЕОМЕТРИЯ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надежда</cp:lastModifiedBy>
  <cp:revision>50</cp:revision>
  <dcterms:created xsi:type="dcterms:W3CDTF">2016-11-03T02:04:32Z</dcterms:created>
  <dcterms:modified xsi:type="dcterms:W3CDTF">2018-12-10T07:21:39Z</dcterms:modified>
</cp:coreProperties>
</file>