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9" r:id="rId4"/>
    <p:sldId id="257" r:id="rId5"/>
    <p:sldId id="260" r:id="rId6"/>
    <p:sldId id="258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3133" autoAdjust="0"/>
    <p:restoredTop sz="94660"/>
  </p:normalViewPr>
  <p:slideViewPr>
    <p:cSldViewPr>
      <p:cViewPr varScale="1">
        <p:scale>
          <a:sx n="72" d="100"/>
          <a:sy n="72" d="100"/>
        </p:scale>
        <p:origin x="-82" y="-2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9000">
              <a:srgbClr val="DDEBCF">
                <a:alpha val="0"/>
              </a:srgbClr>
            </a:gs>
            <a:gs pos="50000">
              <a:srgbClr val="9CB86E"/>
            </a:gs>
            <a:gs pos="50000">
              <a:srgbClr val="9CB86E"/>
            </a:gs>
            <a:gs pos="50000">
              <a:srgbClr val="9CB86E"/>
            </a:gs>
            <a:gs pos="50000">
              <a:srgbClr val="9CB86E"/>
            </a:gs>
            <a:gs pos="50000">
              <a:srgbClr val="9CB86E"/>
            </a:gs>
            <a:gs pos="50000">
              <a:srgbClr val="9CB86E"/>
            </a:gs>
            <a:gs pos="50000">
              <a:srgbClr val="9CB86E"/>
            </a:gs>
            <a:gs pos="45000">
              <a:srgbClr val="9CB86E">
                <a:alpha val="0"/>
              </a:srgbClr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1571636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ПРИРОДА НЕ ПРОЩАЕТ ОШИБОК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E:\клипард\8df359d7c67a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31866">
            <a:off x="5847845" y="3243048"/>
            <a:ext cx="2912348" cy="35319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лександр\Desktop\0047-047-Zakony-ekologii-B.-Kommone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Александр\Desktop\reka2_sm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Завод сбросил в реку сточные воды, загрязнённые ядовитыми веществами. Чем это грозит водоёму и жителям города? Какой экологический закон нарушен? И как правильно действовать в этой ситуации? 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лександр\Desktop\110901-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32" cy="3786190"/>
          </a:xfrm>
          <a:prstGeom prst="rect">
            <a:avLst/>
          </a:prstGeom>
          <a:noFill/>
        </p:spPr>
      </p:pic>
      <p:pic>
        <p:nvPicPr>
          <p:cNvPr id="1027" name="Picture 3" descr="C:\Users\Александр\Desktop\e39757db4690cae035e3efbe90c9c29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27666" y="2786058"/>
            <a:ext cx="5516334" cy="4071942"/>
          </a:xfrm>
          <a:prstGeom prst="rect">
            <a:avLst/>
          </a:prstGeom>
          <a:noFill/>
        </p:spPr>
      </p:pic>
      <p:pic>
        <p:nvPicPr>
          <p:cNvPr id="1028" name="Picture 4" descr="C:\Users\Александр\Desktop\water-pollution-300x18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2786058"/>
          </a:xfrm>
          <a:prstGeom prst="rect">
            <a:avLst/>
          </a:prstGeom>
          <a:noFill/>
        </p:spPr>
      </p:pic>
      <p:pic>
        <p:nvPicPr>
          <p:cNvPr id="1029" name="Picture 5" descr="E:\Лариса\ЭКОЛОГИЯ\Картинки\luguang0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928934"/>
            <a:ext cx="5181600" cy="3929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Лариса\ЭКОЛОГИЯ\Картинки\animation09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Эти вещества обязательно осядут на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растениях и водорослях, живущих в реке.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Растения и водоросли попадут в желудок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травоядным рыбам вместе с ядовитыми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веществами. Если травоядную рыбу съест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хищная, токсичные вещества переселятся уже в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её организм. Последняя же может попасться на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крючок человеку, и тогда человек по закону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получит пищевое отравление.</a:t>
            </a:r>
          </a:p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9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  <a:alpha val="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 descr="C:\Users\Александр\Desktop\hmhgh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786182" cy="3429000"/>
          </a:xfrm>
          <a:prstGeom prst="rect">
            <a:avLst/>
          </a:prstGeom>
          <a:noFill/>
        </p:spPr>
      </p:pic>
      <p:pic>
        <p:nvPicPr>
          <p:cNvPr id="2052" name="Picture 4" descr="C:\Users\Александр\Desktop\79ad1e62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643314"/>
            <a:ext cx="4214810" cy="3214686"/>
          </a:xfrm>
          <a:prstGeom prst="rect">
            <a:avLst/>
          </a:prstGeom>
          <a:noFill/>
        </p:spPr>
      </p:pic>
      <p:pic>
        <p:nvPicPr>
          <p:cNvPr id="2053" name="Picture 5" descr="C:\Users\Александр\Desktop\michigandeadbir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38" y="0"/>
            <a:ext cx="3500462" cy="3643338"/>
          </a:xfrm>
          <a:prstGeom prst="rect">
            <a:avLst/>
          </a:prstGeom>
          <a:noFill/>
        </p:spPr>
      </p:pic>
      <p:pic>
        <p:nvPicPr>
          <p:cNvPr id="2055" name="Picture 7" descr="C:\Users\Александр\Desktop\269487-e133718587175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436620"/>
            <a:ext cx="4572000" cy="3421380"/>
          </a:xfrm>
          <a:prstGeom prst="rect">
            <a:avLst/>
          </a:prstGeom>
          <a:noFill/>
        </p:spPr>
      </p:pic>
      <p:pic>
        <p:nvPicPr>
          <p:cNvPr id="2054" name="Picture 6" descr="C:\Users\Александр\Desktop\gibelj_ptic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54" y="1428736"/>
            <a:ext cx="321471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Александр\Desktop\51606665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144000" cy="73152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-142875"/>
            <a:ext cx="8229600" cy="6269038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Что-то трудно становится дышать! Ага, это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дворники сжигают листву, чтобы не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вывозить её за город. Чем это грозит нам, и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какой экологический закон дворники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нарушают?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лександр\Desktop\1_203x326_37091_4bd37fa21f895257fc043453a703cc4923619_4bd37fa21f895257fc043453a703cc4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30" cy="3214686"/>
          </a:xfrm>
          <a:prstGeom prst="rect">
            <a:avLst/>
          </a:prstGeom>
          <a:noFill/>
        </p:spPr>
      </p:pic>
      <p:pic>
        <p:nvPicPr>
          <p:cNvPr id="3075" name="Picture 3" descr="C:\Users\Александр\Desktop\news_images__bb57694ccad3b63ea690efea0f92f7a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0"/>
            <a:ext cx="5643570" cy="3657600"/>
          </a:xfrm>
          <a:prstGeom prst="rect">
            <a:avLst/>
          </a:prstGeom>
          <a:noFill/>
        </p:spPr>
      </p:pic>
      <p:pic>
        <p:nvPicPr>
          <p:cNvPr id="3077" name="Picture 5" descr="C:\Users\Александр\Desktop\479e6fc8110d6e7ef90236bf2d956b41fab32a5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14686"/>
            <a:ext cx="4786314" cy="3643314"/>
          </a:xfrm>
          <a:prstGeom prst="rect">
            <a:avLst/>
          </a:prstGeom>
          <a:noFill/>
        </p:spPr>
      </p:pic>
      <p:pic>
        <p:nvPicPr>
          <p:cNvPr id="3078" name="Picture 6" descr="E:\Лариса\ЭКОЛОГИЯ\Картинки\dim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3643314"/>
            <a:ext cx="4357686" cy="3214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лександр\Desktop\0_8cecf_42ae912e_L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940587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Листва городских деревьев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накапливает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огромное количество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токсических веществ: от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автомобилей, заводов.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Её обязательно нужно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уничтожать.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Листья категорически 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запрещается сжигать,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их нужно вывозить за город.</a:t>
            </a:r>
          </a:p>
          <a:p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лександр\Desktop\1559752288a1bc693e02775aa3c9ed3ba76d2c2da1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387600"/>
            <a:ext cx="3556000" cy="4470400"/>
          </a:xfrm>
          <a:prstGeom prst="rect">
            <a:avLst/>
          </a:prstGeom>
          <a:noFill/>
        </p:spPr>
      </p:pic>
      <p:pic>
        <p:nvPicPr>
          <p:cNvPr id="4099" name="Picture 3" descr="C:\Users\Александр\Desktop\836956114202bdb3ce4fbf47f5acc40d38531332a96_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643306" cy="2357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Александр\Desktop\id191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Мы выехали за город, в дачный посёлок. Когда-то тут было болото, весело квакали лягушки, тучей клубились комары. Но дачники решили избавиться от болота и начали его осушать. К каким последствиям для леса и речки это может привести? Какой закон нарушают люди, желая улучшить природу?</a:t>
            </a: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1" name="Picture 19" descr="C:\Users\Александр\Desktop\5125197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Ни в коем случае нельзя этого делать! Осушив болото, можно потерять речку, да и лес пропадёт!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Нарушается четвёртый закон природы: «Природа знает лучше». Если тут, в этом месте природа создала болото, так тут ему и нужно быть.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Для экологического равновесия в этом месте очень нужно и болото, и лягушки, и комары, иначе будет засуха.</a:t>
            </a:r>
          </a:p>
          <a:p>
            <a:endParaRPr lang="ru-RU" dirty="0"/>
          </a:p>
        </p:txBody>
      </p:sp>
      <p:pic>
        <p:nvPicPr>
          <p:cNvPr id="8194" name="Picture 2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285992"/>
            <a:ext cx="876300" cy="762000"/>
          </a:xfrm>
          <a:prstGeom prst="rect">
            <a:avLst/>
          </a:prstGeom>
          <a:noFill/>
        </p:spPr>
      </p:pic>
      <p:pic>
        <p:nvPicPr>
          <p:cNvPr id="8195" name="Picture 3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214554"/>
            <a:ext cx="876300" cy="762000"/>
          </a:xfrm>
          <a:prstGeom prst="rect">
            <a:avLst/>
          </a:prstGeom>
          <a:noFill/>
        </p:spPr>
      </p:pic>
      <p:pic>
        <p:nvPicPr>
          <p:cNvPr id="8196" name="Picture 4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214554"/>
            <a:ext cx="876300" cy="762000"/>
          </a:xfrm>
          <a:prstGeom prst="rect">
            <a:avLst/>
          </a:prstGeom>
          <a:noFill/>
        </p:spPr>
      </p:pic>
      <p:pic>
        <p:nvPicPr>
          <p:cNvPr id="8197" name="Picture 5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2357430"/>
            <a:ext cx="876300" cy="762000"/>
          </a:xfrm>
          <a:prstGeom prst="rect">
            <a:avLst/>
          </a:prstGeom>
          <a:noFill/>
        </p:spPr>
      </p:pic>
      <p:pic>
        <p:nvPicPr>
          <p:cNvPr id="8198" name="Picture 6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642918"/>
            <a:ext cx="876300" cy="762000"/>
          </a:xfrm>
          <a:prstGeom prst="rect">
            <a:avLst/>
          </a:prstGeom>
          <a:noFill/>
        </p:spPr>
      </p:pic>
      <p:pic>
        <p:nvPicPr>
          <p:cNvPr id="8199" name="Picture 7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714356"/>
            <a:ext cx="876300" cy="762000"/>
          </a:xfrm>
          <a:prstGeom prst="rect">
            <a:avLst/>
          </a:prstGeom>
          <a:noFill/>
        </p:spPr>
      </p:pic>
      <p:pic>
        <p:nvPicPr>
          <p:cNvPr id="8200" name="Picture 8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642918"/>
            <a:ext cx="876300" cy="762000"/>
          </a:xfrm>
          <a:prstGeom prst="rect">
            <a:avLst/>
          </a:prstGeom>
          <a:noFill/>
        </p:spPr>
      </p:pic>
      <p:pic>
        <p:nvPicPr>
          <p:cNvPr id="8201" name="Picture 9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876300" cy="762000"/>
          </a:xfrm>
          <a:prstGeom prst="rect">
            <a:avLst/>
          </a:prstGeom>
          <a:noFill/>
        </p:spPr>
      </p:pic>
      <p:pic>
        <p:nvPicPr>
          <p:cNvPr id="8202" name="Picture 10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0"/>
            <a:ext cx="876300" cy="762000"/>
          </a:xfrm>
          <a:prstGeom prst="rect">
            <a:avLst/>
          </a:prstGeom>
          <a:noFill/>
        </p:spPr>
      </p:pic>
      <p:pic>
        <p:nvPicPr>
          <p:cNvPr id="8203" name="Picture 11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0"/>
            <a:ext cx="876300" cy="762000"/>
          </a:xfrm>
          <a:prstGeom prst="rect">
            <a:avLst/>
          </a:prstGeom>
          <a:noFill/>
        </p:spPr>
      </p:pic>
      <p:pic>
        <p:nvPicPr>
          <p:cNvPr id="8204" name="Picture 12" descr="C:\Users\Александр\Desktop\9063647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0"/>
            <a:ext cx="876300" cy="762000"/>
          </a:xfrm>
          <a:prstGeom prst="rect">
            <a:avLst/>
          </a:prstGeom>
          <a:noFill/>
        </p:spPr>
      </p:pic>
      <p:pic>
        <p:nvPicPr>
          <p:cNvPr id="8208" name="Picture 16" descr="C:\Users\Александр\Desktop\Photo 02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929454" y="3071810"/>
            <a:ext cx="2090757" cy="1657350"/>
          </a:xfrm>
          <a:prstGeom prst="rect">
            <a:avLst/>
          </a:prstGeom>
          <a:noFill/>
        </p:spPr>
      </p:pic>
      <p:pic>
        <p:nvPicPr>
          <p:cNvPr id="8209" name="Picture 17" descr="C:\Users\Александр\Desktop\Photo 02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-142900"/>
            <a:ext cx="1533525" cy="1657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5">
                <a:alpha val="41000"/>
              </a:schemeClr>
            </a:gs>
            <a:gs pos="65000">
              <a:srgbClr val="9CB86E"/>
            </a:gs>
            <a:gs pos="83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лександр\Desktop\84015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3143248"/>
            <a:ext cx="3857620" cy="37147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Закончи чистоговорку на экологическую тему.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Ять-ять-ять - Природу нужно охранять.</a:t>
            </a:r>
          </a:p>
          <a:p>
            <a:pPr algn="just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Ля-ля-ля - Мы спасём тебя, Земля.</a:t>
            </a:r>
          </a:p>
          <a:p>
            <a:pPr algn="just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Ождь-ождь-ождь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Не нужен нам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кислотный дождь.</a:t>
            </a:r>
          </a:p>
          <a:p>
            <a:pPr algn="just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Я-я-я - Наука экология.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клипард\glob3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7214"/>
            <a:ext cx="8715404" cy="7215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</TotalTime>
  <Words>303</Words>
  <PresentationFormat>Экран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ПРИРОДА НЕ ПРОЩАЕТ ОШИБОК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 Закончи чистоговорку на экологическую тему.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Александр</cp:lastModifiedBy>
  <cp:revision>25</cp:revision>
  <dcterms:created xsi:type="dcterms:W3CDTF">2013-04-17T21:57:20Z</dcterms:created>
  <dcterms:modified xsi:type="dcterms:W3CDTF">2013-04-22T17:36:28Z</dcterms:modified>
</cp:coreProperties>
</file>