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2" r:id="rId4"/>
    <p:sldId id="266" r:id="rId5"/>
    <p:sldId id="267" r:id="rId6"/>
    <p:sldId id="269" r:id="rId7"/>
    <p:sldId id="271" r:id="rId8"/>
    <p:sldId id="27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37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071670" y="1357298"/>
            <a:ext cx="492922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Космос</a:t>
            </a:r>
            <a:endParaRPr lang="ru-RU" sz="8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2306" y="3244334"/>
            <a:ext cx="44115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Выполнила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Арутунян Е.Н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71942"/>
            <a:ext cx="2285984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</Words>
  <Application>Microsoft Office PowerPoint</Application>
  <PresentationFormat>Экран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Космос</dc:title>
  <cp:lastModifiedBy>User</cp:lastModifiedBy>
  <cp:revision>3</cp:revision>
  <dcterms:modified xsi:type="dcterms:W3CDTF">2014-04-28T02:18:40Z</dcterms:modified>
</cp:coreProperties>
</file>