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20" r:id="rId2"/>
    <p:sldMasterId id="2147483732" r:id="rId3"/>
    <p:sldMasterId id="2147483744" r:id="rId4"/>
  </p:sldMasterIdLst>
  <p:sldIdLst>
    <p:sldId id="256" r:id="rId5"/>
    <p:sldId id="257" r:id="rId6"/>
    <p:sldId id="262" r:id="rId7"/>
    <p:sldId id="263" r:id="rId8"/>
    <p:sldId id="264" r:id="rId9"/>
    <p:sldId id="265" r:id="rId10"/>
    <p:sldId id="266" r:id="rId11"/>
    <p:sldId id="267" r:id="rId12"/>
    <p:sldId id="258" r:id="rId13"/>
    <p:sldId id="261" r:id="rId14"/>
    <p:sldId id="269" r:id="rId15"/>
    <p:sldId id="271" r:id="rId16"/>
    <p:sldId id="259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1814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2744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951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8695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101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8249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448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179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965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4201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1864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39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КУРИТЬ-ЭТО МОДНО!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Не курят счастливые люди!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1905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кс\Desktop\Дворянкина\презентация\morninggym4_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44" y="622716"/>
            <a:ext cx="2292736" cy="149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Макс\Desktop\Дворянкина\презентация\shishkina_i_dr._luzino_8-10kl._2.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978" y="620687"/>
            <a:ext cx="3775238" cy="528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Макс\Desktop\Дворянкина\презентация\1440046471_kn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41864"/>
            <a:ext cx="2520279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Макс\Desktop\Дворянкина\презентация\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54265"/>
            <a:ext cx="1948540" cy="181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Макс\Desktop\Дворянкина\презентация\Osnovny-e-puti-formirovaniya-zdorovogo-obraza-zhizn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581" y="620687"/>
            <a:ext cx="2428729" cy="192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Макс\Desktop\Дворянкина\презентация\танцы-гл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227" y="5117753"/>
            <a:ext cx="2513439" cy="157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Макс\Desktop\Дворянкина\презентация\x_3b18640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307" y="3055868"/>
            <a:ext cx="215493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06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Макс\Desktop\Дворянкина\презентация\карт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5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548679"/>
            <a:ext cx="7944882" cy="595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7372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26469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ЗДОРОВЬЕ</a:t>
            </a:r>
          </a:p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</a:t>
            </a:r>
          </a:p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ТАБАК</a:t>
            </a:r>
          </a:p>
          <a:p>
            <a:pPr algn="ctr"/>
            <a:r>
              <a:rPr lang="ru-RU" sz="54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ХРИСТОФОР КОЛУМБ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</a:t>
            </a:r>
          </a:p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ГОРЛО,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ЛЁГКИЕ, СЕРДЦЕ, ЖЕЛУДОК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4310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Макс\Desktop\Дворянкина\презентация\1294668409_204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85405" cy="583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24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260648"/>
            <a:ext cx="8229600" cy="61926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                </a:t>
            </a:r>
            <a:r>
              <a:rPr lang="en-US" dirty="0" smtClean="0"/>
              <a:t>                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УЛЬС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СЕ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ДЦЕ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ЛЁГК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ЗДОРО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ЬЕ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СОСУД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ПО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ИСЛОРОД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ИНФ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РКТ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10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кс\Desktop\Дворянкина\презентация\таба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19368"/>
            <a:ext cx="8229600" cy="558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61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кс\Desktop\Дворянкина\презентация\Колумб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30" y="333375"/>
            <a:ext cx="7488766" cy="561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99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 ПК\Desktop\Дворянкина\картинки\среднекековая русь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640959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3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 ПК\Desktop\Дворянкина\картинки\средневековая европ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64096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99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Макс\Desktop\Дворянкина\презентация\nosmokin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83701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38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Макс\Desktop\Дворянкина\презентация\3704154.8300696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38" y="548680"/>
            <a:ext cx="7483562" cy="559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81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632"/>
            <a:ext cx="8229600" cy="648072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Кури – и тебя не укусит собака, потому что ты плохо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пахнешь</a:t>
            </a:r>
            <a:r>
              <a:rPr lang="ru-RU" sz="4000" dirty="0">
                <a:solidFill>
                  <a:srgbClr val="FF0000"/>
                </a:solidFill>
                <a:ea typeface="Calibri"/>
                <a:cs typeface="Times New Roman"/>
              </a:rPr>
              <a:t>. </a:t>
            </a:r>
            <a:endParaRPr lang="ru-RU" sz="4000" dirty="0" smtClean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40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Кури – и тебя не ограбят, потому что ты испугаешь грабителя </a:t>
            </a:r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кашлем</a:t>
            </a:r>
            <a:r>
              <a:rPr lang="ru-RU" sz="40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endParaRPr lang="ru-RU" sz="4000" b="1" dirty="0" smtClean="0">
              <a:solidFill>
                <a:srgbClr val="00B05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Кури – и тебе не грозит старость, потому что ты </a:t>
            </a:r>
            <a:r>
              <a:rPr lang="ru-RU" sz="40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умрёшь </a:t>
            </a:r>
            <a:r>
              <a:rPr lang="ru-RU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молодым! </a:t>
            </a:r>
            <a:endParaRPr lang="ru-RU" sz="4000" b="1" dirty="0" smtClean="0">
              <a:solidFill>
                <a:srgbClr val="00B0F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Кто курит табак – тот сам себе враг.  </a:t>
            </a:r>
            <a:endParaRPr lang="ru-RU" sz="4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8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168</TotalTime>
  <Words>90</Words>
  <Application>Microsoft Office PowerPoint</Application>
  <PresentationFormat>Экран (4:3)</PresentationFormat>
  <Paragraphs>20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Горизонт</vt:lpstr>
      <vt:lpstr>1_Твердый переплет</vt:lpstr>
      <vt:lpstr>Тема Office</vt:lpstr>
      <vt:lpstr>Волна</vt:lpstr>
      <vt:lpstr>НЕ КУРИТЬ-ЭТО МОДНО!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 КУРИТЬ-ЭТО МОДНО! </dc:title>
  <dc:creator>Администратор ПК</dc:creator>
  <cp:lastModifiedBy>Администратор ПК</cp:lastModifiedBy>
  <cp:revision>15</cp:revision>
  <dcterms:created xsi:type="dcterms:W3CDTF">2015-11-11T02:05:16Z</dcterms:created>
  <dcterms:modified xsi:type="dcterms:W3CDTF">2015-11-16T01:14:30Z</dcterms:modified>
</cp:coreProperties>
</file>